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4" r:id="rId1"/>
  </p:sldMasterIdLst>
  <p:sldIdLst>
    <p:sldId id="256" r:id="rId2"/>
    <p:sldId id="257" r:id="rId3"/>
    <p:sldId id="265" r:id="rId4"/>
    <p:sldId id="268" r:id="rId5"/>
    <p:sldId id="269" r:id="rId6"/>
    <p:sldId id="270" r:id="rId7"/>
    <p:sldId id="272" r:id="rId8"/>
    <p:sldId id="273" r:id="rId9"/>
    <p:sldId id="275" r:id="rId10"/>
    <p:sldId id="276" r:id="rId11"/>
    <p:sldId id="27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707"/>
    <p:restoredTop sz="95846"/>
  </p:normalViewPr>
  <p:slideViewPr>
    <p:cSldViewPr snapToGrid="0">
      <p:cViewPr varScale="1">
        <p:scale>
          <a:sx n="90" d="100"/>
          <a:sy n="90" d="100"/>
        </p:scale>
        <p:origin x="9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71A076-314F-4035-9692-43832BCB460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9A91F02F-E0BC-4DBA-905A-2E2221307F8D}">
      <dgm:prSet/>
      <dgm:spPr/>
      <dgm:t>
        <a:bodyPr/>
        <a:lstStyle/>
        <a:p>
          <a:r>
            <a:rPr lang="en-US"/>
            <a:t>Learners need to learn more than just grammar and vocabulary. </a:t>
          </a:r>
        </a:p>
      </dgm:t>
    </dgm:pt>
    <dgm:pt modelId="{645CBD89-1EB3-4A66-9E02-0A43F65B7068}" type="parTrans" cxnId="{2028BB4B-ECF3-4E98-A298-6BA8CE3BDFF2}">
      <dgm:prSet/>
      <dgm:spPr/>
      <dgm:t>
        <a:bodyPr/>
        <a:lstStyle/>
        <a:p>
          <a:endParaRPr lang="en-US"/>
        </a:p>
      </dgm:t>
    </dgm:pt>
    <dgm:pt modelId="{3ECE5D11-D6B1-4B61-9C68-E977BA4E1BB7}" type="sibTrans" cxnId="{2028BB4B-ECF3-4E98-A298-6BA8CE3BDFF2}">
      <dgm:prSet/>
      <dgm:spPr/>
      <dgm:t>
        <a:bodyPr/>
        <a:lstStyle/>
        <a:p>
          <a:endParaRPr lang="en-US"/>
        </a:p>
      </dgm:t>
    </dgm:pt>
    <dgm:pt modelId="{FE8C6DB6-7637-4964-816C-4C1037E915EC}">
      <dgm:prSet/>
      <dgm:spPr/>
      <dgm:t>
        <a:bodyPr/>
        <a:lstStyle/>
        <a:p>
          <a:r>
            <a:rPr lang="en-US"/>
            <a:t>Teachers commit a considerable amount of time reading, commenting on, editing and grading writing assignments and tests. </a:t>
          </a:r>
        </a:p>
      </dgm:t>
    </dgm:pt>
    <dgm:pt modelId="{9C713335-2263-41BB-991E-41737DAD0BA6}" type="parTrans" cxnId="{40ADBE66-E15C-42C3-AC81-AEBD087BCB2D}">
      <dgm:prSet/>
      <dgm:spPr/>
      <dgm:t>
        <a:bodyPr/>
        <a:lstStyle/>
        <a:p>
          <a:endParaRPr lang="en-US"/>
        </a:p>
      </dgm:t>
    </dgm:pt>
    <dgm:pt modelId="{BE37DA72-BFE4-466B-B534-3DCAD0C5DD01}" type="sibTrans" cxnId="{40ADBE66-E15C-42C3-AC81-AEBD087BCB2D}">
      <dgm:prSet/>
      <dgm:spPr/>
      <dgm:t>
        <a:bodyPr/>
        <a:lstStyle/>
        <a:p>
          <a:endParaRPr lang="en-US"/>
        </a:p>
      </dgm:t>
    </dgm:pt>
    <dgm:pt modelId="{36F3FC7A-21FB-471D-8AFF-6AECB2452369}">
      <dgm:prSet/>
      <dgm:spPr/>
      <dgm:t>
        <a:bodyPr/>
        <a:lstStyle/>
        <a:p>
          <a:r>
            <a:rPr lang="en-US"/>
            <a:t>Learners might not internalize teacher feedback and correction.</a:t>
          </a:r>
        </a:p>
      </dgm:t>
    </dgm:pt>
    <dgm:pt modelId="{36516CD6-FDD0-45DF-A9AD-72EEE3A8338D}" type="parTrans" cxnId="{C9654BAA-6188-47D0-9D4C-74801B6E5091}">
      <dgm:prSet/>
      <dgm:spPr/>
      <dgm:t>
        <a:bodyPr/>
        <a:lstStyle/>
        <a:p>
          <a:endParaRPr lang="en-US"/>
        </a:p>
      </dgm:t>
    </dgm:pt>
    <dgm:pt modelId="{1218E71E-440D-4127-A0D5-C1067F8AED75}" type="sibTrans" cxnId="{C9654BAA-6188-47D0-9D4C-74801B6E5091}">
      <dgm:prSet/>
      <dgm:spPr/>
      <dgm:t>
        <a:bodyPr/>
        <a:lstStyle/>
        <a:p>
          <a:endParaRPr lang="en-US"/>
        </a:p>
      </dgm:t>
    </dgm:pt>
    <dgm:pt modelId="{237409B4-1DD9-46DB-8B5A-01E03C8D13AE}">
      <dgm:prSet/>
      <dgm:spPr/>
      <dgm:t>
        <a:bodyPr/>
        <a:lstStyle/>
        <a:p>
          <a:r>
            <a:rPr lang="en-US"/>
            <a:t>Learners may benefit from thinking about on the how they felt and what they were thinking during the assignment. </a:t>
          </a:r>
        </a:p>
      </dgm:t>
    </dgm:pt>
    <dgm:pt modelId="{33902C25-BF82-4D3D-B59D-4138B8E0C50A}" type="parTrans" cxnId="{BB62FF9B-F0E9-434B-9CB3-0551E5932394}">
      <dgm:prSet/>
      <dgm:spPr/>
      <dgm:t>
        <a:bodyPr/>
        <a:lstStyle/>
        <a:p>
          <a:endParaRPr lang="en-US"/>
        </a:p>
      </dgm:t>
    </dgm:pt>
    <dgm:pt modelId="{2DC231A4-2C14-4193-90E5-A8B551CA9091}" type="sibTrans" cxnId="{BB62FF9B-F0E9-434B-9CB3-0551E5932394}">
      <dgm:prSet/>
      <dgm:spPr/>
      <dgm:t>
        <a:bodyPr/>
        <a:lstStyle/>
        <a:p>
          <a:endParaRPr lang="en-US"/>
        </a:p>
      </dgm:t>
    </dgm:pt>
    <dgm:pt modelId="{21DE9FFA-845B-47E6-9013-03C97ABD4E78}" type="pres">
      <dgm:prSet presAssocID="{AC71A076-314F-4035-9692-43832BCB4604}" presName="root" presStyleCnt="0">
        <dgm:presLayoutVars>
          <dgm:dir/>
          <dgm:resizeHandles val="exact"/>
        </dgm:presLayoutVars>
      </dgm:prSet>
      <dgm:spPr/>
    </dgm:pt>
    <dgm:pt modelId="{CC580768-8A09-418F-92D3-7EA655483DA9}" type="pres">
      <dgm:prSet presAssocID="{9A91F02F-E0BC-4DBA-905A-2E2221307F8D}" presName="compNode" presStyleCnt="0"/>
      <dgm:spPr/>
    </dgm:pt>
    <dgm:pt modelId="{BE589FB2-B86C-4EE4-8B8E-3F951870DE06}" type="pres">
      <dgm:prSet presAssocID="{9A91F02F-E0BC-4DBA-905A-2E2221307F8D}" presName="bgRect" presStyleLbl="bgShp" presStyleIdx="0" presStyleCnt="4"/>
      <dgm:spPr/>
    </dgm:pt>
    <dgm:pt modelId="{0FCF2681-D6C2-4481-BFD5-E6B3C19EE89F}" type="pres">
      <dgm:prSet presAssocID="{9A91F02F-E0BC-4DBA-905A-2E2221307F8D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3E73384F-A49F-4CD3-BF1C-7B28CF7A40A7}" type="pres">
      <dgm:prSet presAssocID="{9A91F02F-E0BC-4DBA-905A-2E2221307F8D}" presName="spaceRect" presStyleCnt="0"/>
      <dgm:spPr/>
    </dgm:pt>
    <dgm:pt modelId="{F19F0043-B1F0-4FB3-A6CB-B18B30E308EE}" type="pres">
      <dgm:prSet presAssocID="{9A91F02F-E0BC-4DBA-905A-2E2221307F8D}" presName="parTx" presStyleLbl="revTx" presStyleIdx="0" presStyleCnt="4">
        <dgm:presLayoutVars>
          <dgm:chMax val="0"/>
          <dgm:chPref val="0"/>
        </dgm:presLayoutVars>
      </dgm:prSet>
      <dgm:spPr/>
    </dgm:pt>
    <dgm:pt modelId="{176654F4-42DF-49A1-926D-2BAA255F86C4}" type="pres">
      <dgm:prSet presAssocID="{3ECE5D11-D6B1-4B61-9C68-E977BA4E1BB7}" presName="sibTrans" presStyleCnt="0"/>
      <dgm:spPr/>
    </dgm:pt>
    <dgm:pt modelId="{529F2E98-874C-4493-A6C8-498AAF9FAA1F}" type="pres">
      <dgm:prSet presAssocID="{FE8C6DB6-7637-4964-816C-4C1037E915EC}" presName="compNode" presStyleCnt="0"/>
      <dgm:spPr/>
    </dgm:pt>
    <dgm:pt modelId="{BCB008C8-E565-4EA5-94F9-936F6FFF9334}" type="pres">
      <dgm:prSet presAssocID="{FE8C6DB6-7637-4964-816C-4C1037E915EC}" presName="bgRect" presStyleLbl="bgShp" presStyleIdx="1" presStyleCnt="4"/>
      <dgm:spPr/>
    </dgm:pt>
    <dgm:pt modelId="{5C3DFA67-3516-4A2E-84F1-9701931BD5AC}" type="pres">
      <dgm:prSet presAssocID="{FE8C6DB6-7637-4964-816C-4C1037E915E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1674BE0A-6F1F-4E9E-AD0C-B0CA6E95DA50}" type="pres">
      <dgm:prSet presAssocID="{FE8C6DB6-7637-4964-816C-4C1037E915EC}" presName="spaceRect" presStyleCnt="0"/>
      <dgm:spPr/>
    </dgm:pt>
    <dgm:pt modelId="{EDF7B405-81D6-40E3-9AE4-D6B7E6AA9EF1}" type="pres">
      <dgm:prSet presAssocID="{FE8C6DB6-7637-4964-816C-4C1037E915EC}" presName="parTx" presStyleLbl="revTx" presStyleIdx="1" presStyleCnt="4">
        <dgm:presLayoutVars>
          <dgm:chMax val="0"/>
          <dgm:chPref val="0"/>
        </dgm:presLayoutVars>
      </dgm:prSet>
      <dgm:spPr/>
    </dgm:pt>
    <dgm:pt modelId="{8B2CBFD1-EBB2-455C-984A-CD35A62FB7A0}" type="pres">
      <dgm:prSet presAssocID="{BE37DA72-BFE4-466B-B534-3DCAD0C5DD01}" presName="sibTrans" presStyleCnt="0"/>
      <dgm:spPr/>
    </dgm:pt>
    <dgm:pt modelId="{6D383514-0DD9-4C4A-BC60-4AC091BB1DAE}" type="pres">
      <dgm:prSet presAssocID="{36F3FC7A-21FB-471D-8AFF-6AECB2452369}" presName="compNode" presStyleCnt="0"/>
      <dgm:spPr/>
    </dgm:pt>
    <dgm:pt modelId="{D68D4AFF-A2D7-48D5-B431-595E2B3923CD}" type="pres">
      <dgm:prSet presAssocID="{36F3FC7A-21FB-471D-8AFF-6AECB2452369}" presName="bgRect" presStyleLbl="bgShp" presStyleIdx="2" presStyleCnt="4"/>
      <dgm:spPr/>
    </dgm:pt>
    <dgm:pt modelId="{B00D1F39-0B0A-4D73-9FBB-2B1645DD1457}" type="pres">
      <dgm:prSet presAssocID="{36F3FC7A-21FB-471D-8AFF-6AECB245236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3E27CE64-D118-43F8-946E-FDDA010DB648}" type="pres">
      <dgm:prSet presAssocID="{36F3FC7A-21FB-471D-8AFF-6AECB2452369}" presName="spaceRect" presStyleCnt="0"/>
      <dgm:spPr/>
    </dgm:pt>
    <dgm:pt modelId="{FCA5A60E-8D57-4BD1-A5A7-AC61889986CB}" type="pres">
      <dgm:prSet presAssocID="{36F3FC7A-21FB-471D-8AFF-6AECB2452369}" presName="parTx" presStyleLbl="revTx" presStyleIdx="2" presStyleCnt="4">
        <dgm:presLayoutVars>
          <dgm:chMax val="0"/>
          <dgm:chPref val="0"/>
        </dgm:presLayoutVars>
      </dgm:prSet>
      <dgm:spPr/>
    </dgm:pt>
    <dgm:pt modelId="{20531C8C-83B4-4912-B735-E19938B8AB14}" type="pres">
      <dgm:prSet presAssocID="{1218E71E-440D-4127-A0D5-C1067F8AED75}" presName="sibTrans" presStyleCnt="0"/>
      <dgm:spPr/>
    </dgm:pt>
    <dgm:pt modelId="{0E83029F-DFD2-494D-889B-A3EAB67EE77C}" type="pres">
      <dgm:prSet presAssocID="{237409B4-1DD9-46DB-8B5A-01E03C8D13AE}" presName="compNode" presStyleCnt="0"/>
      <dgm:spPr/>
    </dgm:pt>
    <dgm:pt modelId="{EE683ACF-5926-4313-BE5E-32D8E1E8E2EF}" type="pres">
      <dgm:prSet presAssocID="{237409B4-1DD9-46DB-8B5A-01E03C8D13AE}" presName="bgRect" presStyleLbl="bgShp" presStyleIdx="3" presStyleCnt="4"/>
      <dgm:spPr/>
    </dgm:pt>
    <dgm:pt modelId="{E60A2A18-35FA-41CB-925F-3A485B79F200}" type="pres">
      <dgm:prSet presAssocID="{237409B4-1DD9-46DB-8B5A-01E03C8D13AE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rson with Idea"/>
        </a:ext>
      </dgm:extLst>
    </dgm:pt>
    <dgm:pt modelId="{835DC180-7DF8-44BB-8B93-E3BC0C7FEBF7}" type="pres">
      <dgm:prSet presAssocID="{237409B4-1DD9-46DB-8B5A-01E03C8D13AE}" presName="spaceRect" presStyleCnt="0"/>
      <dgm:spPr/>
    </dgm:pt>
    <dgm:pt modelId="{1EAAF80A-3986-4FBB-A405-975B0F26BCFD}" type="pres">
      <dgm:prSet presAssocID="{237409B4-1DD9-46DB-8B5A-01E03C8D13AE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2028BB4B-ECF3-4E98-A298-6BA8CE3BDFF2}" srcId="{AC71A076-314F-4035-9692-43832BCB4604}" destId="{9A91F02F-E0BC-4DBA-905A-2E2221307F8D}" srcOrd="0" destOrd="0" parTransId="{645CBD89-1EB3-4A66-9E02-0A43F65B7068}" sibTransId="{3ECE5D11-D6B1-4B61-9C68-E977BA4E1BB7}"/>
    <dgm:cxn modelId="{40ADBE66-E15C-42C3-AC81-AEBD087BCB2D}" srcId="{AC71A076-314F-4035-9692-43832BCB4604}" destId="{FE8C6DB6-7637-4964-816C-4C1037E915EC}" srcOrd="1" destOrd="0" parTransId="{9C713335-2263-41BB-991E-41737DAD0BA6}" sibTransId="{BE37DA72-BFE4-466B-B534-3DCAD0C5DD01}"/>
    <dgm:cxn modelId="{C1277B87-2E25-42A3-BC32-81B593872C80}" type="presOf" srcId="{237409B4-1DD9-46DB-8B5A-01E03C8D13AE}" destId="{1EAAF80A-3986-4FBB-A405-975B0F26BCFD}" srcOrd="0" destOrd="0" presId="urn:microsoft.com/office/officeart/2018/2/layout/IconVerticalSolidList"/>
    <dgm:cxn modelId="{BB62FF9B-F0E9-434B-9CB3-0551E5932394}" srcId="{AC71A076-314F-4035-9692-43832BCB4604}" destId="{237409B4-1DD9-46DB-8B5A-01E03C8D13AE}" srcOrd="3" destOrd="0" parTransId="{33902C25-BF82-4D3D-B59D-4138B8E0C50A}" sibTransId="{2DC231A4-2C14-4193-90E5-A8B551CA9091}"/>
    <dgm:cxn modelId="{C9654BAA-6188-47D0-9D4C-74801B6E5091}" srcId="{AC71A076-314F-4035-9692-43832BCB4604}" destId="{36F3FC7A-21FB-471D-8AFF-6AECB2452369}" srcOrd="2" destOrd="0" parTransId="{36516CD6-FDD0-45DF-A9AD-72EEE3A8338D}" sibTransId="{1218E71E-440D-4127-A0D5-C1067F8AED75}"/>
    <dgm:cxn modelId="{B82F5CB8-36BE-468A-B448-5D7A27521B4C}" type="presOf" srcId="{36F3FC7A-21FB-471D-8AFF-6AECB2452369}" destId="{FCA5A60E-8D57-4BD1-A5A7-AC61889986CB}" srcOrd="0" destOrd="0" presId="urn:microsoft.com/office/officeart/2018/2/layout/IconVerticalSolidList"/>
    <dgm:cxn modelId="{337105E8-F428-464E-8A92-051C9F33FBCF}" type="presOf" srcId="{9A91F02F-E0BC-4DBA-905A-2E2221307F8D}" destId="{F19F0043-B1F0-4FB3-A6CB-B18B30E308EE}" srcOrd="0" destOrd="0" presId="urn:microsoft.com/office/officeart/2018/2/layout/IconVerticalSolidList"/>
    <dgm:cxn modelId="{039725F8-C1BD-4329-9D12-5C7A2F5B0A78}" type="presOf" srcId="{AC71A076-314F-4035-9692-43832BCB4604}" destId="{21DE9FFA-845B-47E6-9013-03C97ABD4E78}" srcOrd="0" destOrd="0" presId="urn:microsoft.com/office/officeart/2018/2/layout/IconVerticalSolidList"/>
    <dgm:cxn modelId="{CB60BCFE-242D-4244-8B74-AAA89453C70F}" type="presOf" srcId="{FE8C6DB6-7637-4964-816C-4C1037E915EC}" destId="{EDF7B405-81D6-40E3-9AE4-D6B7E6AA9EF1}" srcOrd="0" destOrd="0" presId="urn:microsoft.com/office/officeart/2018/2/layout/IconVerticalSolidList"/>
    <dgm:cxn modelId="{3253E196-2642-42E0-98B2-A3D6D95851DD}" type="presParOf" srcId="{21DE9FFA-845B-47E6-9013-03C97ABD4E78}" destId="{CC580768-8A09-418F-92D3-7EA655483DA9}" srcOrd="0" destOrd="0" presId="urn:microsoft.com/office/officeart/2018/2/layout/IconVerticalSolidList"/>
    <dgm:cxn modelId="{7E2BF240-287D-400C-AD5E-E93CBEBCD12E}" type="presParOf" srcId="{CC580768-8A09-418F-92D3-7EA655483DA9}" destId="{BE589FB2-B86C-4EE4-8B8E-3F951870DE06}" srcOrd="0" destOrd="0" presId="urn:microsoft.com/office/officeart/2018/2/layout/IconVerticalSolidList"/>
    <dgm:cxn modelId="{D56A7335-67C3-44A9-9252-68519913739E}" type="presParOf" srcId="{CC580768-8A09-418F-92D3-7EA655483DA9}" destId="{0FCF2681-D6C2-4481-BFD5-E6B3C19EE89F}" srcOrd="1" destOrd="0" presId="urn:microsoft.com/office/officeart/2018/2/layout/IconVerticalSolidList"/>
    <dgm:cxn modelId="{5F3AA9BD-0A0F-4F7D-904B-D43AB2FCB443}" type="presParOf" srcId="{CC580768-8A09-418F-92D3-7EA655483DA9}" destId="{3E73384F-A49F-4CD3-BF1C-7B28CF7A40A7}" srcOrd="2" destOrd="0" presId="urn:microsoft.com/office/officeart/2018/2/layout/IconVerticalSolidList"/>
    <dgm:cxn modelId="{53AA0E87-2CD6-402D-9C1E-E883DE3D0DC0}" type="presParOf" srcId="{CC580768-8A09-418F-92D3-7EA655483DA9}" destId="{F19F0043-B1F0-4FB3-A6CB-B18B30E308EE}" srcOrd="3" destOrd="0" presId="urn:microsoft.com/office/officeart/2018/2/layout/IconVerticalSolidList"/>
    <dgm:cxn modelId="{1B1DF489-5D12-4FF5-99F5-FD73A69FA066}" type="presParOf" srcId="{21DE9FFA-845B-47E6-9013-03C97ABD4E78}" destId="{176654F4-42DF-49A1-926D-2BAA255F86C4}" srcOrd="1" destOrd="0" presId="urn:microsoft.com/office/officeart/2018/2/layout/IconVerticalSolidList"/>
    <dgm:cxn modelId="{1A14C0D4-2CA7-4549-BA66-5D11CEF04DFD}" type="presParOf" srcId="{21DE9FFA-845B-47E6-9013-03C97ABD4E78}" destId="{529F2E98-874C-4493-A6C8-498AAF9FAA1F}" srcOrd="2" destOrd="0" presId="urn:microsoft.com/office/officeart/2018/2/layout/IconVerticalSolidList"/>
    <dgm:cxn modelId="{38067A81-EFC1-4FC6-B95B-60A60133056E}" type="presParOf" srcId="{529F2E98-874C-4493-A6C8-498AAF9FAA1F}" destId="{BCB008C8-E565-4EA5-94F9-936F6FFF9334}" srcOrd="0" destOrd="0" presId="urn:microsoft.com/office/officeart/2018/2/layout/IconVerticalSolidList"/>
    <dgm:cxn modelId="{6C8EC1C6-FA47-42E7-A271-60D09EEE64FF}" type="presParOf" srcId="{529F2E98-874C-4493-A6C8-498AAF9FAA1F}" destId="{5C3DFA67-3516-4A2E-84F1-9701931BD5AC}" srcOrd="1" destOrd="0" presId="urn:microsoft.com/office/officeart/2018/2/layout/IconVerticalSolidList"/>
    <dgm:cxn modelId="{58777B80-00CF-456E-B04A-A3DCA459461E}" type="presParOf" srcId="{529F2E98-874C-4493-A6C8-498AAF9FAA1F}" destId="{1674BE0A-6F1F-4E9E-AD0C-B0CA6E95DA50}" srcOrd="2" destOrd="0" presId="urn:microsoft.com/office/officeart/2018/2/layout/IconVerticalSolidList"/>
    <dgm:cxn modelId="{945B0B42-78B5-40A2-95D1-2EF1999402F3}" type="presParOf" srcId="{529F2E98-874C-4493-A6C8-498AAF9FAA1F}" destId="{EDF7B405-81D6-40E3-9AE4-D6B7E6AA9EF1}" srcOrd="3" destOrd="0" presId="urn:microsoft.com/office/officeart/2018/2/layout/IconVerticalSolidList"/>
    <dgm:cxn modelId="{65A6A750-3971-416F-9135-56BA27526263}" type="presParOf" srcId="{21DE9FFA-845B-47E6-9013-03C97ABD4E78}" destId="{8B2CBFD1-EBB2-455C-984A-CD35A62FB7A0}" srcOrd="3" destOrd="0" presId="urn:microsoft.com/office/officeart/2018/2/layout/IconVerticalSolidList"/>
    <dgm:cxn modelId="{BA1D5552-A5C7-43E4-82A0-CC239492768A}" type="presParOf" srcId="{21DE9FFA-845B-47E6-9013-03C97ABD4E78}" destId="{6D383514-0DD9-4C4A-BC60-4AC091BB1DAE}" srcOrd="4" destOrd="0" presId="urn:microsoft.com/office/officeart/2018/2/layout/IconVerticalSolidList"/>
    <dgm:cxn modelId="{7994F0AE-DEDB-4F18-BE97-34488D5BF92C}" type="presParOf" srcId="{6D383514-0DD9-4C4A-BC60-4AC091BB1DAE}" destId="{D68D4AFF-A2D7-48D5-B431-595E2B3923CD}" srcOrd="0" destOrd="0" presId="urn:microsoft.com/office/officeart/2018/2/layout/IconVerticalSolidList"/>
    <dgm:cxn modelId="{77F90D8F-6567-416E-8F0D-60E369B03F8A}" type="presParOf" srcId="{6D383514-0DD9-4C4A-BC60-4AC091BB1DAE}" destId="{B00D1F39-0B0A-4D73-9FBB-2B1645DD1457}" srcOrd="1" destOrd="0" presId="urn:microsoft.com/office/officeart/2018/2/layout/IconVerticalSolidList"/>
    <dgm:cxn modelId="{76CCA2F3-B6F3-4443-B7E7-A312D2AB27E9}" type="presParOf" srcId="{6D383514-0DD9-4C4A-BC60-4AC091BB1DAE}" destId="{3E27CE64-D118-43F8-946E-FDDA010DB648}" srcOrd="2" destOrd="0" presId="urn:microsoft.com/office/officeart/2018/2/layout/IconVerticalSolidList"/>
    <dgm:cxn modelId="{9E2221EF-49B9-4658-B8EA-F3ECC49F9D96}" type="presParOf" srcId="{6D383514-0DD9-4C4A-BC60-4AC091BB1DAE}" destId="{FCA5A60E-8D57-4BD1-A5A7-AC61889986CB}" srcOrd="3" destOrd="0" presId="urn:microsoft.com/office/officeart/2018/2/layout/IconVerticalSolidList"/>
    <dgm:cxn modelId="{6D8025F5-7728-4293-B6BD-C040EFA2E714}" type="presParOf" srcId="{21DE9FFA-845B-47E6-9013-03C97ABD4E78}" destId="{20531C8C-83B4-4912-B735-E19938B8AB14}" srcOrd="5" destOrd="0" presId="urn:microsoft.com/office/officeart/2018/2/layout/IconVerticalSolidList"/>
    <dgm:cxn modelId="{356312AF-8DA9-4302-82B3-26642D994A05}" type="presParOf" srcId="{21DE9FFA-845B-47E6-9013-03C97ABD4E78}" destId="{0E83029F-DFD2-494D-889B-A3EAB67EE77C}" srcOrd="6" destOrd="0" presId="urn:microsoft.com/office/officeart/2018/2/layout/IconVerticalSolidList"/>
    <dgm:cxn modelId="{7119F63E-7725-4BCB-B509-152F25128D66}" type="presParOf" srcId="{0E83029F-DFD2-494D-889B-A3EAB67EE77C}" destId="{EE683ACF-5926-4313-BE5E-32D8E1E8E2EF}" srcOrd="0" destOrd="0" presId="urn:microsoft.com/office/officeart/2018/2/layout/IconVerticalSolidList"/>
    <dgm:cxn modelId="{A0ACD5DE-69FB-4DA0-8006-990A27F9CD2C}" type="presParOf" srcId="{0E83029F-DFD2-494D-889B-A3EAB67EE77C}" destId="{E60A2A18-35FA-41CB-925F-3A485B79F200}" srcOrd="1" destOrd="0" presId="urn:microsoft.com/office/officeart/2018/2/layout/IconVerticalSolidList"/>
    <dgm:cxn modelId="{D3590575-F00B-4F3F-9EE8-C8C568A5ECB0}" type="presParOf" srcId="{0E83029F-DFD2-494D-889B-A3EAB67EE77C}" destId="{835DC180-7DF8-44BB-8B93-E3BC0C7FEBF7}" srcOrd="2" destOrd="0" presId="urn:microsoft.com/office/officeart/2018/2/layout/IconVerticalSolidList"/>
    <dgm:cxn modelId="{8B1B42A8-91AD-4527-AF6E-0FECED991180}" type="presParOf" srcId="{0E83029F-DFD2-494D-889B-A3EAB67EE77C}" destId="{1EAAF80A-3986-4FBB-A405-975B0F26BCF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4F9FDF-305A-4C2F-95A2-77766D0EAAB0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8B1CC59-2787-44CC-A51B-0E2282BE2E1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According to Ferris (2006) Most common forms of feedback on writing; </a:t>
          </a:r>
        </a:p>
      </dgm:t>
    </dgm:pt>
    <dgm:pt modelId="{DC3AFF42-ABC3-48E8-BF4F-E9DA8E23AC09}" type="parTrans" cxnId="{11718001-D1F6-4572-94EA-66008CC730AF}">
      <dgm:prSet/>
      <dgm:spPr/>
      <dgm:t>
        <a:bodyPr/>
        <a:lstStyle/>
        <a:p>
          <a:endParaRPr lang="en-US"/>
        </a:p>
      </dgm:t>
    </dgm:pt>
    <dgm:pt modelId="{54FCCD50-6B65-4F8C-ACE9-B1F20F5B9ADF}" type="sibTrans" cxnId="{11718001-D1F6-4572-94EA-66008CC730AF}">
      <dgm:prSet/>
      <dgm:spPr/>
      <dgm:t>
        <a:bodyPr/>
        <a:lstStyle/>
        <a:p>
          <a:endParaRPr lang="en-US"/>
        </a:p>
      </dgm:t>
    </dgm:pt>
    <dgm:pt modelId="{44BD54F0-36E7-439D-96DA-AAC723447FF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Direct teacher correction and comments</a:t>
          </a:r>
        </a:p>
      </dgm:t>
    </dgm:pt>
    <dgm:pt modelId="{11EAAD83-09F4-4B5F-BEE1-73A19E10F45E}" type="parTrans" cxnId="{BD235F68-2B52-48B5-BF83-C73A35F2B427}">
      <dgm:prSet/>
      <dgm:spPr/>
      <dgm:t>
        <a:bodyPr/>
        <a:lstStyle/>
        <a:p>
          <a:endParaRPr lang="en-US"/>
        </a:p>
      </dgm:t>
    </dgm:pt>
    <dgm:pt modelId="{7F408B33-DC02-4B7B-82BC-1E2D8E8E0FEE}" type="sibTrans" cxnId="{BD235F68-2B52-48B5-BF83-C73A35F2B427}">
      <dgm:prSet/>
      <dgm:spPr/>
      <dgm:t>
        <a:bodyPr/>
        <a:lstStyle/>
        <a:p>
          <a:endParaRPr lang="en-US"/>
        </a:p>
      </dgm:t>
    </dgm:pt>
    <dgm:pt modelId="{C2CCAC06-E9C4-4E86-A4F1-431AEA7C33C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Peer feedback</a:t>
          </a:r>
        </a:p>
      </dgm:t>
    </dgm:pt>
    <dgm:pt modelId="{78A5B4B5-D741-41DD-9A65-17FC7D4C4375}" type="parTrans" cxnId="{52EF3CC0-A2A4-451B-8FCB-6643F6F60276}">
      <dgm:prSet/>
      <dgm:spPr/>
      <dgm:t>
        <a:bodyPr/>
        <a:lstStyle/>
        <a:p>
          <a:endParaRPr lang="en-US"/>
        </a:p>
      </dgm:t>
    </dgm:pt>
    <dgm:pt modelId="{B524B8C9-367D-4E32-A9DC-4904100B2256}" type="sibTrans" cxnId="{52EF3CC0-A2A4-451B-8FCB-6643F6F60276}">
      <dgm:prSet/>
      <dgm:spPr/>
      <dgm:t>
        <a:bodyPr/>
        <a:lstStyle/>
        <a:p>
          <a:endParaRPr lang="en-US"/>
        </a:p>
      </dgm:t>
    </dgm:pt>
    <dgm:pt modelId="{C70D89F9-BB5A-40D0-B7B7-C1F97E2F59AF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Truscott (1996) has argued that there is: </a:t>
          </a:r>
          <a:endParaRPr lang="en-US"/>
        </a:p>
      </dgm:t>
    </dgm:pt>
    <dgm:pt modelId="{8066D277-6FBB-45AA-8803-F8794F855D2B}" type="parTrans" cxnId="{8B063B00-111E-4F38-A86D-D91759081824}">
      <dgm:prSet/>
      <dgm:spPr/>
      <dgm:t>
        <a:bodyPr/>
        <a:lstStyle/>
        <a:p>
          <a:endParaRPr lang="en-US"/>
        </a:p>
      </dgm:t>
    </dgm:pt>
    <dgm:pt modelId="{18E30C03-C7D6-43F3-8B62-FC5DFCAC3DA5}" type="sibTrans" cxnId="{8B063B00-111E-4F38-A86D-D91759081824}">
      <dgm:prSet/>
      <dgm:spPr/>
      <dgm:t>
        <a:bodyPr/>
        <a:lstStyle/>
        <a:p>
          <a:endParaRPr lang="en-US"/>
        </a:p>
      </dgm:t>
    </dgm:pt>
    <dgm:pt modelId="{99FF0BAB-0C26-4AE4-B0DC-048EFD85DEB0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Debate on such feedback effectiveness </a:t>
          </a:r>
          <a:endParaRPr lang="en-US"/>
        </a:p>
      </dgm:t>
    </dgm:pt>
    <dgm:pt modelId="{7BD112B9-B90B-4AA6-91BC-369685F4AC32}" type="parTrans" cxnId="{0518AB8F-02D9-47D6-80DE-DABCFBABF591}">
      <dgm:prSet/>
      <dgm:spPr/>
      <dgm:t>
        <a:bodyPr/>
        <a:lstStyle/>
        <a:p>
          <a:endParaRPr lang="en-US"/>
        </a:p>
      </dgm:t>
    </dgm:pt>
    <dgm:pt modelId="{56B89E3E-321B-4836-8E77-78969A0359F3}" type="sibTrans" cxnId="{0518AB8F-02D9-47D6-80DE-DABCFBABF591}">
      <dgm:prSet/>
      <dgm:spPr/>
      <dgm:t>
        <a:bodyPr/>
        <a:lstStyle/>
        <a:p>
          <a:endParaRPr lang="en-US"/>
        </a:p>
      </dgm:t>
    </dgm:pt>
    <dgm:pt modelId="{15271015-20D8-4069-B328-2EDFB66845EA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Corrective feedback may be useless / detrimental as learners ignore the feedback / copy corrections. </a:t>
          </a:r>
          <a:endParaRPr lang="en-US"/>
        </a:p>
      </dgm:t>
    </dgm:pt>
    <dgm:pt modelId="{70F9FDAF-F5FB-4F28-B469-B5EE97757CB1}" type="parTrans" cxnId="{18442879-F14D-4983-B2A5-6EE788478345}">
      <dgm:prSet/>
      <dgm:spPr/>
      <dgm:t>
        <a:bodyPr/>
        <a:lstStyle/>
        <a:p>
          <a:endParaRPr lang="en-US"/>
        </a:p>
      </dgm:t>
    </dgm:pt>
    <dgm:pt modelId="{3561090B-C479-4ADA-84C8-14FECA2A500F}" type="sibTrans" cxnId="{18442879-F14D-4983-B2A5-6EE788478345}">
      <dgm:prSet/>
      <dgm:spPr/>
      <dgm:t>
        <a:bodyPr/>
        <a:lstStyle/>
        <a:p>
          <a:endParaRPr lang="en-US"/>
        </a:p>
      </dgm:t>
    </dgm:pt>
    <dgm:pt modelId="{BF4B4B09-DA66-40CF-96E2-B488BC4D0EDD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However, learners seem to benefit from giving feedback more than receiving feedback </a:t>
          </a:r>
          <a:endParaRPr lang="en-US"/>
        </a:p>
      </dgm:t>
    </dgm:pt>
    <dgm:pt modelId="{3CB7E4F2-B898-48C0-9046-907BE9FF9AF9}" type="parTrans" cxnId="{A0CA2E4A-6E39-4E39-9370-1746B4EF88F1}">
      <dgm:prSet/>
      <dgm:spPr/>
      <dgm:t>
        <a:bodyPr/>
        <a:lstStyle/>
        <a:p>
          <a:endParaRPr lang="en-US"/>
        </a:p>
      </dgm:t>
    </dgm:pt>
    <dgm:pt modelId="{31CF744C-48A2-4357-A20F-AD65B4E9E089}" type="sibTrans" cxnId="{A0CA2E4A-6E39-4E39-9370-1746B4EF88F1}">
      <dgm:prSet/>
      <dgm:spPr/>
      <dgm:t>
        <a:bodyPr/>
        <a:lstStyle/>
        <a:p>
          <a:endParaRPr lang="en-US"/>
        </a:p>
      </dgm:t>
    </dgm:pt>
    <dgm:pt modelId="{AB20BEB5-78B8-45BA-BC3E-B9AD6B3BF1BB}" type="pres">
      <dgm:prSet presAssocID="{824F9FDF-305A-4C2F-95A2-77766D0EAAB0}" presName="root" presStyleCnt="0">
        <dgm:presLayoutVars>
          <dgm:dir/>
          <dgm:resizeHandles val="exact"/>
        </dgm:presLayoutVars>
      </dgm:prSet>
      <dgm:spPr/>
    </dgm:pt>
    <dgm:pt modelId="{C4214268-F9E0-47F3-8981-F926A24F442B}" type="pres">
      <dgm:prSet presAssocID="{E8B1CC59-2787-44CC-A51B-0E2282BE2E12}" presName="compNode" presStyleCnt="0"/>
      <dgm:spPr/>
    </dgm:pt>
    <dgm:pt modelId="{E5EEDD3D-1A65-4BDF-8314-9B84F6C9195D}" type="pres">
      <dgm:prSet presAssocID="{E8B1CC59-2787-44CC-A51B-0E2282BE2E12}" presName="bgRect" presStyleLbl="bgShp" presStyleIdx="0" presStyleCnt="7"/>
      <dgm:spPr/>
    </dgm:pt>
    <dgm:pt modelId="{864D4FDA-A21D-4429-9993-557F5885935C}" type="pres">
      <dgm:prSet presAssocID="{E8B1CC59-2787-44CC-A51B-0E2282BE2E12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torcycle"/>
        </a:ext>
      </dgm:extLst>
    </dgm:pt>
    <dgm:pt modelId="{2AC474D5-2FE7-4F45-A844-C9D2669DF2A9}" type="pres">
      <dgm:prSet presAssocID="{E8B1CC59-2787-44CC-A51B-0E2282BE2E12}" presName="spaceRect" presStyleCnt="0"/>
      <dgm:spPr/>
    </dgm:pt>
    <dgm:pt modelId="{3CC3ADCF-65F1-408D-9270-420A27879637}" type="pres">
      <dgm:prSet presAssocID="{E8B1CC59-2787-44CC-A51B-0E2282BE2E12}" presName="parTx" presStyleLbl="revTx" presStyleIdx="0" presStyleCnt="7">
        <dgm:presLayoutVars>
          <dgm:chMax val="0"/>
          <dgm:chPref val="0"/>
        </dgm:presLayoutVars>
      </dgm:prSet>
      <dgm:spPr/>
    </dgm:pt>
    <dgm:pt modelId="{01C38A1D-4CA0-47AE-9151-DC3DFBA0D732}" type="pres">
      <dgm:prSet presAssocID="{54FCCD50-6B65-4F8C-ACE9-B1F20F5B9ADF}" presName="sibTrans" presStyleCnt="0"/>
      <dgm:spPr/>
    </dgm:pt>
    <dgm:pt modelId="{15062F4D-71B4-4A2B-9B42-3EE5406A8E0C}" type="pres">
      <dgm:prSet presAssocID="{44BD54F0-36E7-439D-96DA-AAC723447FFD}" presName="compNode" presStyleCnt="0"/>
      <dgm:spPr/>
    </dgm:pt>
    <dgm:pt modelId="{5BD14F98-4301-4373-B109-74E66CB882CD}" type="pres">
      <dgm:prSet presAssocID="{44BD54F0-36E7-439D-96DA-AAC723447FFD}" presName="bgRect" presStyleLbl="bgShp" presStyleIdx="1" presStyleCnt="7"/>
      <dgm:spPr/>
    </dgm:pt>
    <dgm:pt modelId="{57ACC61A-3239-4BB2-BD0A-E081173D2418}" type="pres">
      <dgm:prSet presAssocID="{44BD54F0-36E7-439D-96DA-AAC723447FFD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0AA18D86-174D-4AC0-A4EF-9E7AA3AC6FDB}" type="pres">
      <dgm:prSet presAssocID="{44BD54F0-36E7-439D-96DA-AAC723447FFD}" presName="spaceRect" presStyleCnt="0"/>
      <dgm:spPr/>
    </dgm:pt>
    <dgm:pt modelId="{C739EF6F-60B1-4A79-9D5A-042D0BD0CAB9}" type="pres">
      <dgm:prSet presAssocID="{44BD54F0-36E7-439D-96DA-AAC723447FFD}" presName="parTx" presStyleLbl="revTx" presStyleIdx="1" presStyleCnt="7">
        <dgm:presLayoutVars>
          <dgm:chMax val="0"/>
          <dgm:chPref val="0"/>
        </dgm:presLayoutVars>
      </dgm:prSet>
      <dgm:spPr/>
    </dgm:pt>
    <dgm:pt modelId="{B6053F04-04E9-4D3C-A021-5EAF8241696A}" type="pres">
      <dgm:prSet presAssocID="{7F408B33-DC02-4B7B-82BC-1E2D8E8E0FEE}" presName="sibTrans" presStyleCnt="0"/>
      <dgm:spPr/>
    </dgm:pt>
    <dgm:pt modelId="{6F69A6F3-4BD4-4DB5-9ADD-77666C28F166}" type="pres">
      <dgm:prSet presAssocID="{C2CCAC06-E9C4-4E86-A4F1-431AEA7C33CA}" presName="compNode" presStyleCnt="0"/>
      <dgm:spPr/>
    </dgm:pt>
    <dgm:pt modelId="{D57826A7-B463-4CDC-A174-31B63EEE5058}" type="pres">
      <dgm:prSet presAssocID="{C2CCAC06-E9C4-4E86-A4F1-431AEA7C33CA}" presName="bgRect" presStyleLbl="bgShp" presStyleIdx="2" presStyleCnt="7"/>
      <dgm:spPr/>
    </dgm:pt>
    <dgm:pt modelId="{6B95BB1A-7670-43C2-932E-E074332F89BB}" type="pres">
      <dgm:prSet presAssocID="{C2CCAC06-E9C4-4E86-A4F1-431AEA7C33CA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91B0E576-0F90-45D6-B97E-009A7AA0098C}" type="pres">
      <dgm:prSet presAssocID="{C2CCAC06-E9C4-4E86-A4F1-431AEA7C33CA}" presName="spaceRect" presStyleCnt="0"/>
      <dgm:spPr/>
    </dgm:pt>
    <dgm:pt modelId="{6AB28B6C-FA59-4BAA-A411-3733016D19B3}" type="pres">
      <dgm:prSet presAssocID="{C2CCAC06-E9C4-4E86-A4F1-431AEA7C33CA}" presName="parTx" presStyleLbl="revTx" presStyleIdx="2" presStyleCnt="7">
        <dgm:presLayoutVars>
          <dgm:chMax val="0"/>
          <dgm:chPref val="0"/>
        </dgm:presLayoutVars>
      </dgm:prSet>
      <dgm:spPr/>
    </dgm:pt>
    <dgm:pt modelId="{397578FC-781D-4172-BF32-4F8EA6D8DA87}" type="pres">
      <dgm:prSet presAssocID="{B524B8C9-367D-4E32-A9DC-4904100B2256}" presName="sibTrans" presStyleCnt="0"/>
      <dgm:spPr/>
    </dgm:pt>
    <dgm:pt modelId="{CF10644B-91F6-448D-A1A9-24785E14A90E}" type="pres">
      <dgm:prSet presAssocID="{C70D89F9-BB5A-40D0-B7B7-C1F97E2F59AF}" presName="compNode" presStyleCnt="0"/>
      <dgm:spPr/>
    </dgm:pt>
    <dgm:pt modelId="{763F5504-C17E-4493-A129-2A2E9E5ED516}" type="pres">
      <dgm:prSet presAssocID="{C70D89F9-BB5A-40D0-B7B7-C1F97E2F59AF}" presName="bgRect" presStyleLbl="bgShp" presStyleIdx="3" presStyleCnt="7"/>
      <dgm:spPr/>
    </dgm:pt>
    <dgm:pt modelId="{97B6F153-E0AD-42FB-8F6F-AA0EC3A790E2}" type="pres">
      <dgm:prSet presAssocID="{C70D89F9-BB5A-40D0-B7B7-C1F97E2F59AF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hale"/>
        </a:ext>
      </dgm:extLst>
    </dgm:pt>
    <dgm:pt modelId="{FD56BCCC-C2FE-4993-A39B-600C1D7D7523}" type="pres">
      <dgm:prSet presAssocID="{C70D89F9-BB5A-40D0-B7B7-C1F97E2F59AF}" presName="spaceRect" presStyleCnt="0"/>
      <dgm:spPr/>
    </dgm:pt>
    <dgm:pt modelId="{6374F39F-34CB-49FE-8198-A453DA4D3BF0}" type="pres">
      <dgm:prSet presAssocID="{C70D89F9-BB5A-40D0-B7B7-C1F97E2F59AF}" presName="parTx" presStyleLbl="revTx" presStyleIdx="3" presStyleCnt="7">
        <dgm:presLayoutVars>
          <dgm:chMax val="0"/>
          <dgm:chPref val="0"/>
        </dgm:presLayoutVars>
      </dgm:prSet>
      <dgm:spPr/>
    </dgm:pt>
    <dgm:pt modelId="{9FEC5052-3880-4303-A4C3-41DBE91CE1B6}" type="pres">
      <dgm:prSet presAssocID="{18E30C03-C7D6-43F3-8B62-FC5DFCAC3DA5}" presName="sibTrans" presStyleCnt="0"/>
      <dgm:spPr/>
    </dgm:pt>
    <dgm:pt modelId="{4CEF2911-7A98-4776-BC79-08BCAAF0E09D}" type="pres">
      <dgm:prSet presAssocID="{99FF0BAB-0C26-4AE4-B0DC-048EFD85DEB0}" presName="compNode" presStyleCnt="0"/>
      <dgm:spPr/>
    </dgm:pt>
    <dgm:pt modelId="{ECCFB07D-3ED8-4D4A-A35A-356620AB9D55}" type="pres">
      <dgm:prSet presAssocID="{99FF0BAB-0C26-4AE4-B0DC-048EFD85DEB0}" presName="bgRect" presStyleLbl="bgShp" presStyleIdx="4" presStyleCnt="7"/>
      <dgm:spPr/>
    </dgm:pt>
    <dgm:pt modelId="{89B43F92-FC34-45E0-8083-DB02295C225A}" type="pres">
      <dgm:prSet presAssocID="{99FF0BAB-0C26-4AE4-B0DC-048EFD85DEB0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89EAF233-52E2-4269-8530-1A224D8C59BB}" type="pres">
      <dgm:prSet presAssocID="{99FF0BAB-0C26-4AE4-B0DC-048EFD85DEB0}" presName="spaceRect" presStyleCnt="0"/>
      <dgm:spPr/>
    </dgm:pt>
    <dgm:pt modelId="{30B80EE0-7636-48FC-A254-FDC357535AA9}" type="pres">
      <dgm:prSet presAssocID="{99FF0BAB-0C26-4AE4-B0DC-048EFD85DEB0}" presName="parTx" presStyleLbl="revTx" presStyleIdx="4" presStyleCnt="7">
        <dgm:presLayoutVars>
          <dgm:chMax val="0"/>
          <dgm:chPref val="0"/>
        </dgm:presLayoutVars>
      </dgm:prSet>
      <dgm:spPr/>
    </dgm:pt>
    <dgm:pt modelId="{0FABDB10-77C5-483A-9663-6C3EC9E4544C}" type="pres">
      <dgm:prSet presAssocID="{56B89E3E-321B-4836-8E77-78969A0359F3}" presName="sibTrans" presStyleCnt="0"/>
      <dgm:spPr/>
    </dgm:pt>
    <dgm:pt modelId="{38E60EFF-9EDE-449C-8A45-8A44A035E78C}" type="pres">
      <dgm:prSet presAssocID="{15271015-20D8-4069-B328-2EDFB66845EA}" presName="compNode" presStyleCnt="0"/>
      <dgm:spPr/>
    </dgm:pt>
    <dgm:pt modelId="{E60190CD-6B2E-48FD-AED5-A69FAD3232B2}" type="pres">
      <dgm:prSet presAssocID="{15271015-20D8-4069-B328-2EDFB66845EA}" presName="bgRect" presStyleLbl="bgShp" presStyleIdx="5" presStyleCnt="7"/>
      <dgm:spPr/>
    </dgm:pt>
    <dgm:pt modelId="{46A31351-CE1C-4F7A-B2D5-3E709267D2E5}" type="pres">
      <dgm:prSet presAssocID="{15271015-20D8-4069-B328-2EDFB66845EA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eaf"/>
        </a:ext>
      </dgm:extLst>
    </dgm:pt>
    <dgm:pt modelId="{78E64561-DCAA-48E1-85E6-B7E21EF705BD}" type="pres">
      <dgm:prSet presAssocID="{15271015-20D8-4069-B328-2EDFB66845EA}" presName="spaceRect" presStyleCnt="0"/>
      <dgm:spPr/>
    </dgm:pt>
    <dgm:pt modelId="{51A098AC-A795-4310-8FB8-59D0C65A9423}" type="pres">
      <dgm:prSet presAssocID="{15271015-20D8-4069-B328-2EDFB66845EA}" presName="parTx" presStyleLbl="revTx" presStyleIdx="5" presStyleCnt="7">
        <dgm:presLayoutVars>
          <dgm:chMax val="0"/>
          <dgm:chPref val="0"/>
        </dgm:presLayoutVars>
      </dgm:prSet>
      <dgm:spPr/>
    </dgm:pt>
    <dgm:pt modelId="{4785C2C6-E7C5-41F8-8C17-AD5AA1EBA343}" type="pres">
      <dgm:prSet presAssocID="{3561090B-C479-4ADA-84C8-14FECA2A500F}" presName="sibTrans" presStyleCnt="0"/>
      <dgm:spPr/>
    </dgm:pt>
    <dgm:pt modelId="{25D88C0C-EC62-497D-BDB4-4DF26B1073F9}" type="pres">
      <dgm:prSet presAssocID="{BF4B4B09-DA66-40CF-96E2-B488BC4D0EDD}" presName="compNode" presStyleCnt="0"/>
      <dgm:spPr/>
    </dgm:pt>
    <dgm:pt modelId="{6C7D4F9F-B24A-473F-9335-91CAFCCBC5F4}" type="pres">
      <dgm:prSet presAssocID="{BF4B4B09-DA66-40CF-96E2-B488BC4D0EDD}" presName="bgRect" presStyleLbl="bgShp" presStyleIdx="6" presStyleCnt="7"/>
      <dgm:spPr/>
    </dgm:pt>
    <dgm:pt modelId="{D0CFADEF-060D-4F06-B3C4-3FC1635CC64E}" type="pres">
      <dgm:prSet presAssocID="{BF4B4B09-DA66-40CF-96E2-B488BC4D0EDD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at Bubble"/>
        </a:ext>
      </dgm:extLst>
    </dgm:pt>
    <dgm:pt modelId="{42E25719-DB31-43EF-BCB8-F41D64468735}" type="pres">
      <dgm:prSet presAssocID="{BF4B4B09-DA66-40CF-96E2-B488BC4D0EDD}" presName="spaceRect" presStyleCnt="0"/>
      <dgm:spPr/>
    </dgm:pt>
    <dgm:pt modelId="{9218E38F-F8B4-41D8-B770-9051E9867B88}" type="pres">
      <dgm:prSet presAssocID="{BF4B4B09-DA66-40CF-96E2-B488BC4D0EDD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8B063B00-111E-4F38-A86D-D91759081824}" srcId="{824F9FDF-305A-4C2F-95A2-77766D0EAAB0}" destId="{C70D89F9-BB5A-40D0-B7B7-C1F97E2F59AF}" srcOrd="3" destOrd="0" parTransId="{8066D277-6FBB-45AA-8803-F8794F855D2B}" sibTransId="{18E30C03-C7D6-43F3-8B62-FC5DFCAC3DA5}"/>
    <dgm:cxn modelId="{11718001-D1F6-4572-94EA-66008CC730AF}" srcId="{824F9FDF-305A-4C2F-95A2-77766D0EAAB0}" destId="{E8B1CC59-2787-44CC-A51B-0E2282BE2E12}" srcOrd="0" destOrd="0" parTransId="{DC3AFF42-ABC3-48E8-BF4F-E9DA8E23AC09}" sibTransId="{54FCCD50-6B65-4F8C-ACE9-B1F20F5B9ADF}"/>
    <dgm:cxn modelId="{30743D19-FE05-4C16-B3A5-28AADD4A77E0}" type="presOf" srcId="{824F9FDF-305A-4C2F-95A2-77766D0EAAB0}" destId="{AB20BEB5-78B8-45BA-BC3E-B9AD6B3BF1BB}" srcOrd="0" destOrd="0" presId="urn:microsoft.com/office/officeart/2018/2/layout/IconVerticalSolidList"/>
    <dgm:cxn modelId="{50529E3C-61F9-47BE-9792-1FF98533DFC1}" type="presOf" srcId="{E8B1CC59-2787-44CC-A51B-0E2282BE2E12}" destId="{3CC3ADCF-65F1-408D-9270-420A27879637}" srcOrd="0" destOrd="0" presId="urn:microsoft.com/office/officeart/2018/2/layout/IconVerticalSolidList"/>
    <dgm:cxn modelId="{A0CA2E4A-6E39-4E39-9370-1746B4EF88F1}" srcId="{824F9FDF-305A-4C2F-95A2-77766D0EAAB0}" destId="{BF4B4B09-DA66-40CF-96E2-B488BC4D0EDD}" srcOrd="6" destOrd="0" parTransId="{3CB7E4F2-B898-48C0-9046-907BE9FF9AF9}" sibTransId="{31CF744C-48A2-4357-A20F-AD65B4E9E089}"/>
    <dgm:cxn modelId="{BD235F68-2B52-48B5-BF83-C73A35F2B427}" srcId="{824F9FDF-305A-4C2F-95A2-77766D0EAAB0}" destId="{44BD54F0-36E7-439D-96DA-AAC723447FFD}" srcOrd="1" destOrd="0" parTransId="{11EAAD83-09F4-4B5F-BEE1-73A19E10F45E}" sibTransId="{7F408B33-DC02-4B7B-82BC-1E2D8E8E0FEE}"/>
    <dgm:cxn modelId="{4B897A68-E11A-4BFD-8E1A-AD3ADFAE888D}" type="presOf" srcId="{C70D89F9-BB5A-40D0-B7B7-C1F97E2F59AF}" destId="{6374F39F-34CB-49FE-8198-A453DA4D3BF0}" srcOrd="0" destOrd="0" presId="urn:microsoft.com/office/officeart/2018/2/layout/IconVerticalSolidList"/>
    <dgm:cxn modelId="{33DCDD70-BC20-46A1-9ED0-4C92D06BE55B}" type="presOf" srcId="{44BD54F0-36E7-439D-96DA-AAC723447FFD}" destId="{C739EF6F-60B1-4A79-9D5A-042D0BD0CAB9}" srcOrd="0" destOrd="0" presId="urn:microsoft.com/office/officeart/2018/2/layout/IconVerticalSolidList"/>
    <dgm:cxn modelId="{18442879-F14D-4983-B2A5-6EE788478345}" srcId="{824F9FDF-305A-4C2F-95A2-77766D0EAAB0}" destId="{15271015-20D8-4069-B328-2EDFB66845EA}" srcOrd="5" destOrd="0" parTransId="{70F9FDAF-F5FB-4F28-B469-B5EE97757CB1}" sibTransId="{3561090B-C479-4ADA-84C8-14FECA2A500F}"/>
    <dgm:cxn modelId="{0518AB8F-02D9-47D6-80DE-DABCFBABF591}" srcId="{824F9FDF-305A-4C2F-95A2-77766D0EAAB0}" destId="{99FF0BAB-0C26-4AE4-B0DC-048EFD85DEB0}" srcOrd="4" destOrd="0" parTransId="{7BD112B9-B90B-4AA6-91BC-369685F4AC32}" sibTransId="{56B89E3E-321B-4836-8E77-78969A0359F3}"/>
    <dgm:cxn modelId="{C1280BA1-D2C3-40E4-8435-65F3F2855858}" type="presOf" srcId="{15271015-20D8-4069-B328-2EDFB66845EA}" destId="{51A098AC-A795-4310-8FB8-59D0C65A9423}" srcOrd="0" destOrd="0" presId="urn:microsoft.com/office/officeart/2018/2/layout/IconVerticalSolidList"/>
    <dgm:cxn modelId="{52EF3CC0-A2A4-451B-8FCB-6643F6F60276}" srcId="{824F9FDF-305A-4C2F-95A2-77766D0EAAB0}" destId="{C2CCAC06-E9C4-4E86-A4F1-431AEA7C33CA}" srcOrd="2" destOrd="0" parTransId="{78A5B4B5-D741-41DD-9A65-17FC7D4C4375}" sibTransId="{B524B8C9-367D-4E32-A9DC-4904100B2256}"/>
    <dgm:cxn modelId="{451C24CB-9905-41A6-A4BA-B37CCB290AEF}" type="presOf" srcId="{C2CCAC06-E9C4-4E86-A4F1-431AEA7C33CA}" destId="{6AB28B6C-FA59-4BAA-A411-3733016D19B3}" srcOrd="0" destOrd="0" presId="urn:microsoft.com/office/officeart/2018/2/layout/IconVerticalSolidList"/>
    <dgm:cxn modelId="{000BD0D1-444A-40ED-AFF1-A0E615FA0CE4}" type="presOf" srcId="{BF4B4B09-DA66-40CF-96E2-B488BC4D0EDD}" destId="{9218E38F-F8B4-41D8-B770-9051E9867B88}" srcOrd="0" destOrd="0" presId="urn:microsoft.com/office/officeart/2018/2/layout/IconVerticalSolidList"/>
    <dgm:cxn modelId="{C635EBF4-B350-4DC2-91C2-CA98CB5316F9}" type="presOf" srcId="{99FF0BAB-0C26-4AE4-B0DC-048EFD85DEB0}" destId="{30B80EE0-7636-48FC-A254-FDC357535AA9}" srcOrd="0" destOrd="0" presId="urn:microsoft.com/office/officeart/2018/2/layout/IconVerticalSolidList"/>
    <dgm:cxn modelId="{4FECBEE4-2217-485F-99CA-EE338776B0BB}" type="presParOf" srcId="{AB20BEB5-78B8-45BA-BC3E-B9AD6B3BF1BB}" destId="{C4214268-F9E0-47F3-8981-F926A24F442B}" srcOrd="0" destOrd="0" presId="urn:microsoft.com/office/officeart/2018/2/layout/IconVerticalSolidList"/>
    <dgm:cxn modelId="{DA3DB45B-C98D-499D-A1CB-1BA29C1F0D85}" type="presParOf" srcId="{C4214268-F9E0-47F3-8981-F926A24F442B}" destId="{E5EEDD3D-1A65-4BDF-8314-9B84F6C9195D}" srcOrd="0" destOrd="0" presId="urn:microsoft.com/office/officeart/2018/2/layout/IconVerticalSolidList"/>
    <dgm:cxn modelId="{28EA8777-A067-4B83-83E3-25326D0E72BD}" type="presParOf" srcId="{C4214268-F9E0-47F3-8981-F926A24F442B}" destId="{864D4FDA-A21D-4429-9993-557F5885935C}" srcOrd="1" destOrd="0" presId="urn:microsoft.com/office/officeart/2018/2/layout/IconVerticalSolidList"/>
    <dgm:cxn modelId="{B4D3B8EA-69B1-4A25-AB3E-E3AC27DFAA66}" type="presParOf" srcId="{C4214268-F9E0-47F3-8981-F926A24F442B}" destId="{2AC474D5-2FE7-4F45-A844-C9D2669DF2A9}" srcOrd="2" destOrd="0" presId="urn:microsoft.com/office/officeart/2018/2/layout/IconVerticalSolidList"/>
    <dgm:cxn modelId="{CC59E363-6691-4325-80B1-B02E3B9E994A}" type="presParOf" srcId="{C4214268-F9E0-47F3-8981-F926A24F442B}" destId="{3CC3ADCF-65F1-408D-9270-420A27879637}" srcOrd="3" destOrd="0" presId="urn:microsoft.com/office/officeart/2018/2/layout/IconVerticalSolidList"/>
    <dgm:cxn modelId="{12D68E8C-5AED-41E0-A1C5-1A0BA134028D}" type="presParOf" srcId="{AB20BEB5-78B8-45BA-BC3E-B9AD6B3BF1BB}" destId="{01C38A1D-4CA0-47AE-9151-DC3DFBA0D732}" srcOrd="1" destOrd="0" presId="urn:microsoft.com/office/officeart/2018/2/layout/IconVerticalSolidList"/>
    <dgm:cxn modelId="{AB730602-A458-4759-9CA0-DBC6260FF533}" type="presParOf" srcId="{AB20BEB5-78B8-45BA-BC3E-B9AD6B3BF1BB}" destId="{15062F4D-71B4-4A2B-9B42-3EE5406A8E0C}" srcOrd="2" destOrd="0" presId="urn:microsoft.com/office/officeart/2018/2/layout/IconVerticalSolidList"/>
    <dgm:cxn modelId="{C7ACF99B-50D1-4F92-9070-8F383FFE32F9}" type="presParOf" srcId="{15062F4D-71B4-4A2B-9B42-3EE5406A8E0C}" destId="{5BD14F98-4301-4373-B109-74E66CB882CD}" srcOrd="0" destOrd="0" presId="urn:microsoft.com/office/officeart/2018/2/layout/IconVerticalSolidList"/>
    <dgm:cxn modelId="{1C7870B8-34B3-439C-8B36-5E006606C965}" type="presParOf" srcId="{15062F4D-71B4-4A2B-9B42-3EE5406A8E0C}" destId="{57ACC61A-3239-4BB2-BD0A-E081173D2418}" srcOrd="1" destOrd="0" presId="urn:microsoft.com/office/officeart/2018/2/layout/IconVerticalSolidList"/>
    <dgm:cxn modelId="{28947284-169C-4944-8F0D-C692EC9713CF}" type="presParOf" srcId="{15062F4D-71B4-4A2B-9B42-3EE5406A8E0C}" destId="{0AA18D86-174D-4AC0-A4EF-9E7AA3AC6FDB}" srcOrd="2" destOrd="0" presId="urn:microsoft.com/office/officeart/2018/2/layout/IconVerticalSolidList"/>
    <dgm:cxn modelId="{EB4B81D4-AFDF-4BC6-95EF-92660201CD04}" type="presParOf" srcId="{15062F4D-71B4-4A2B-9B42-3EE5406A8E0C}" destId="{C739EF6F-60B1-4A79-9D5A-042D0BD0CAB9}" srcOrd="3" destOrd="0" presId="urn:microsoft.com/office/officeart/2018/2/layout/IconVerticalSolidList"/>
    <dgm:cxn modelId="{750927ED-B8C0-4601-ABFC-E6067C14A826}" type="presParOf" srcId="{AB20BEB5-78B8-45BA-BC3E-B9AD6B3BF1BB}" destId="{B6053F04-04E9-4D3C-A021-5EAF8241696A}" srcOrd="3" destOrd="0" presId="urn:microsoft.com/office/officeart/2018/2/layout/IconVerticalSolidList"/>
    <dgm:cxn modelId="{728C740C-1D14-48C0-8397-2857A889987A}" type="presParOf" srcId="{AB20BEB5-78B8-45BA-BC3E-B9AD6B3BF1BB}" destId="{6F69A6F3-4BD4-4DB5-9ADD-77666C28F166}" srcOrd="4" destOrd="0" presId="urn:microsoft.com/office/officeart/2018/2/layout/IconVerticalSolidList"/>
    <dgm:cxn modelId="{C6543BC2-0293-402D-9D0A-3DA7BB09AE95}" type="presParOf" srcId="{6F69A6F3-4BD4-4DB5-9ADD-77666C28F166}" destId="{D57826A7-B463-4CDC-A174-31B63EEE5058}" srcOrd="0" destOrd="0" presId="urn:microsoft.com/office/officeart/2018/2/layout/IconVerticalSolidList"/>
    <dgm:cxn modelId="{52570707-952C-475A-AB40-C94DEAA802D1}" type="presParOf" srcId="{6F69A6F3-4BD4-4DB5-9ADD-77666C28F166}" destId="{6B95BB1A-7670-43C2-932E-E074332F89BB}" srcOrd="1" destOrd="0" presId="urn:microsoft.com/office/officeart/2018/2/layout/IconVerticalSolidList"/>
    <dgm:cxn modelId="{EDBB8296-A590-4FCC-B61D-6C035932AB6E}" type="presParOf" srcId="{6F69A6F3-4BD4-4DB5-9ADD-77666C28F166}" destId="{91B0E576-0F90-45D6-B97E-009A7AA0098C}" srcOrd="2" destOrd="0" presId="urn:microsoft.com/office/officeart/2018/2/layout/IconVerticalSolidList"/>
    <dgm:cxn modelId="{7D5A43DD-61A4-4D51-8B4E-A7107902E917}" type="presParOf" srcId="{6F69A6F3-4BD4-4DB5-9ADD-77666C28F166}" destId="{6AB28B6C-FA59-4BAA-A411-3733016D19B3}" srcOrd="3" destOrd="0" presId="urn:microsoft.com/office/officeart/2018/2/layout/IconVerticalSolidList"/>
    <dgm:cxn modelId="{DF49BA60-ACDE-4A7A-AF7F-089DCA98C61E}" type="presParOf" srcId="{AB20BEB5-78B8-45BA-BC3E-B9AD6B3BF1BB}" destId="{397578FC-781D-4172-BF32-4F8EA6D8DA87}" srcOrd="5" destOrd="0" presId="urn:microsoft.com/office/officeart/2018/2/layout/IconVerticalSolidList"/>
    <dgm:cxn modelId="{4C4EF8EF-62AF-46F0-9757-240210148E87}" type="presParOf" srcId="{AB20BEB5-78B8-45BA-BC3E-B9AD6B3BF1BB}" destId="{CF10644B-91F6-448D-A1A9-24785E14A90E}" srcOrd="6" destOrd="0" presId="urn:microsoft.com/office/officeart/2018/2/layout/IconVerticalSolidList"/>
    <dgm:cxn modelId="{C4D3D71E-9A28-4E2B-B143-99E50119B679}" type="presParOf" srcId="{CF10644B-91F6-448D-A1A9-24785E14A90E}" destId="{763F5504-C17E-4493-A129-2A2E9E5ED516}" srcOrd="0" destOrd="0" presId="urn:microsoft.com/office/officeart/2018/2/layout/IconVerticalSolidList"/>
    <dgm:cxn modelId="{04F9F115-7DCB-4B26-B38A-583CFFCE7DA7}" type="presParOf" srcId="{CF10644B-91F6-448D-A1A9-24785E14A90E}" destId="{97B6F153-E0AD-42FB-8F6F-AA0EC3A790E2}" srcOrd="1" destOrd="0" presId="urn:microsoft.com/office/officeart/2018/2/layout/IconVerticalSolidList"/>
    <dgm:cxn modelId="{C32A376F-C376-4C32-99ED-8FCDCEE7E66C}" type="presParOf" srcId="{CF10644B-91F6-448D-A1A9-24785E14A90E}" destId="{FD56BCCC-C2FE-4993-A39B-600C1D7D7523}" srcOrd="2" destOrd="0" presId="urn:microsoft.com/office/officeart/2018/2/layout/IconVerticalSolidList"/>
    <dgm:cxn modelId="{A5E61815-18BC-411B-947D-FB7634597245}" type="presParOf" srcId="{CF10644B-91F6-448D-A1A9-24785E14A90E}" destId="{6374F39F-34CB-49FE-8198-A453DA4D3BF0}" srcOrd="3" destOrd="0" presId="urn:microsoft.com/office/officeart/2018/2/layout/IconVerticalSolidList"/>
    <dgm:cxn modelId="{B475B7DA-2E31-4A74-B99E-8472CDA5BB1F}" type="presParOf" srcId="{AB20BEB5-78B8-45BA-BC3E-B9AD6B3BF1BB}" destId="{9FEC5052-3880-4303-A4C3-41DBE91CE1B6}" srcOrd="7" destOrd="0" presId="urn:microsoft.com/office/officeart/2018/2/layout/IconVerticalSolidList"/>
    <dgm:cxn modelId="{52E9BAE1-0DF8-424D-995C-0AE5EE3E07F5}" type="presParOf" srcId="{AB20BEB5-78B8-45BA-BC3E-B9AD6B3BF1BB}" destId="{4CEF2911-7A98-4776-BC79-08BCAAF0E09D}" srcOrd="8" destOrd="0" presId="urn:microsoft.com/office/officeart/2018/2/layout/IconVerticalSolidList"/>
    <dgm:cxn modelId="{F9B43327-C572-4971-9655-238FDC18D0CD}" type="presParOf" srcId="{4CEF2911-7A98-4776-BC79-08BCAAF0E09D}" destId="{ECCFB07D-3ED8-4D4A-A35A-356620AB9D55}" srcOrd="0" destOrd="0" presId="urn:microsoft.com/office/officeart/2018/2/layout/IconVerticalSolidList"/>
    <dgm:cxn modelId="{672E7FB0-E31C-4EBE-973C-DFEDC3AFD9BB}" type="presParOf" srcId="{4CEF2911-7A98-4776-BC79-08BCAAF0E09D}" destId="{89B43F92-FC34-45E0-8083-DB02295C225A}" srcOrd="1" destOrd="0" presId="urn:microsoft.com/office/officeart/2018/2/layout/IconVerticalSolidList"/>
    <dgm:cxn modelId="{62219181-A298-413C-9B7C-CBD75D9E6D36}" type="presParOf" srcId="{4CEF2911-7A98-4776-BC79-08BCAAF0E09D}" destId="{89EAF233-52E2-4269-8530-1A224D8C59BB}" srcOrd="2" destOrd="0" presId="urn:microsoft.com/office/officeart/2018/2/layout/IconVerticalSolidList"/>
    <dgm:cxn modelId="{FBF47938-D991-4261-8D25-EE56632FBA14}" type="presParOf" srcId="{4CEF2911-7A98-4776-BC79-08BCAAF0E09D}" destId="{30B80EE0-7636-48FC-A254-FDC357535AA9}" srcOrd="3" destOrd="0" presId="urn:microsoft.com/office/officeart/2018/2/layout/IconVerticalSolidList"/>
    <dgm:cxn modelId="{9E9F6C45-E5FC-40B7-9337-42FE4B7C13B4}" type="presParOf" srcId="{AB20BEB5-78B8-45BA-BC3E-B9AD6B3BF1BB}" destId="{0FABDB10-77C5-483A-9663-6C3EC9E4544C}" srcOrd="9" destOrd="0" presId="urn:microsoft.com/office/officeart/2018/2/layout/IconVerticalSolidList"/>
    <dgm:cxn modelId="{D047F7B6-8265-4834-8FA2-D80FC25B026B}" type="presParOf" srcId="{AB20BEB5-78B8-45BA-BC3E-B9AD6B3BF1BB}" destId="{38E60EFF-9EDE-449C-8A45-8A44A035E78C}" srcOrd="10" destOrd="0" presId="urn:microsoft.com/office/officeart/2018/2/layout/IconVerticalSolidList"/>
    <dgm:cxn modelId="{DD66AEB6-ACCF-4BB3-9283-3D1A7CAC606C}" type="presParOf" srcId="{38E60EFF-9EDE-449C-8A45-8A44A035E78C}" destId="{E60190CD-6B2E-48FD-AED5-A69FAD3232B2}" srcOrd="0" destOrd="0" presId="urn:microsoft.com/office/officeart/2018/2/layout/IconVerticalSolidList"/>
    <dgm:cxn modelId="{9EB4A51F-584C-4687-911D-4DA9D42F0DE0}" type="presParOf" srcId="{38E60EFF-9EDE-449C-8A45-8A44A035E78C}" destId="{46A31351-CE1C-4F7A-B2D5-3E709267D2E5}" srcOrd="1" destOrd="0" presId="urn:microsoft.com/office/officeart/2018/2/layout/IconVerticalSolidList"/>
    <dgm:cxn modelId="{DC6C4219-CE95-4B00-8BA4-1BD1BFA5A019}" type="presParOf" srcId="{38E60EFF-9EDE-449C-8A45-8A44A035E78C}" destId="{78E64561-DCAA-48E1-85E6-B7E21EF705BD}" srcOrd="2" destOrd="0" presId="urn:microsoft.com/office/officeart/2018/2/layout/IconVerticalSolidList"/>
    <dgm:cxn modelId="{BD96B702-205F-4FE3-AB84-FFDD2D0689F5}" type="presParOf" srcId="{38E60EFF-9EDE-449C-8A45-8A44A035E78C}" destId="{51A098AC-A795-4310-8FB8-59D0C65A9423}" srcOrd="3" destOrd="0" presId="urn:microsoft.com/office/officeart/2018/2/layout/IconVerticalSolidList"/>
    <dgm:cxn modelId="{B628FF32-83AA-41DB-A287-7B8BA5326CC7}" type="presParOf" srcId="{AB20BEB5-78B8-45BA-BC3E-B9AD6B3BF1BB}" destId="{4785C2C6-E7C5-41F8-8C17-AD5AA1EBA343}" srcOrd="11" destOrd="0" presId="urn:microsoft.com/office/officeart/2018/2/layout/IconVerticalSolidList"/>
    <dgm:cxn modelId="{E27D1334-2E0D-41B6-9971-440642A4F426}" type="presParOf" srcId="{AB20BEB5-78B8-45BA-BC3E-B9AD6B3BF1BB}" destId="{25D88C0C-EC62-497D-BDB4-4DF26B1073F9}" srcOrd="12" destOrd="0" presId="urn:microsoft.com/office/officeart/2018/2/layout/IconVerticalSolidList"/>
    <dgm:cxn modelId="{98F37367-7173-4CF7-8568-BE0946CEA63D}" type="presParOf" srcId="{25D88C0C-EC62-497D-BDB4-4DF26B1073F9}" destId="{6C7D4F9F-B24A-473F-9335-91CAFCCBC5F4}" srcOrd="0" destOrd="0" presId="urn:microsoft.com/office/officeart/2018/2/layout/IconVerticalSolidList"/>
    <dgm:cxn modelId="{AFA1A659-3943-49D4-ADD4-946B3E9A9E46}" type="presParOf" srcId="{25D88C0C-EC62-497D-BDB4-4DF26B1073F9}" destId="{D0CFADEF-060D-4F06-B3C4-3FC1635CC64E}" srcOrd="1" destOrd="0" presId="urn:microsoft.com/office/officeart/2018/2/layout/IconVerticalSolidList"/>
    <dgm:cxn modelId="{370BE91C-D37F-49B6-97CA-B1814E49A234}" type="presParOf" srcId="{25D88C0C-EC62-497D-BDB4-4DF26B1073F9}" destId="{42E25719-DB31-43EF-BCB8-F41D64468735}" srcOrd="2" destOrd="0" presId="urn:microsoft.com/office/officeart/2018/2/layout/IconVerticalSolidList"/>
    <dgm:cxn modelId="{38C2CD7B-95BA-4F04-ABE9-5F7C0441B512}" type="presParOf" srcId="{25D88C0C-EC62-497D-BDB4-4DF26B1073F9}" destId="{9218E38F-F8B4-41D8-B770-9051E9867B8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589FB2-B86C-4EE4-8B8E-3F951870DE06}">
      <dsp:nvSpPr>
        <dsp:cNvPr id="0" name=""/>
        <dsp:cNvSpPr/>
      </dsp:nvSpPr>
      <dsp:spPr>
        <a:xfrm>
          <a:off x="0" y="2215"/>
          <a:ext cx="6651253" cy="112301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CF2681-D6C2-4481-BFD5-E6B3C19EE89F}">
      <dsp:nvSpPr>
        <dsp:cNvPr id="0" name=""/>
        <dsp:cNvSpPr/>
      </dsp:nvSpPr>
      <dsp:spPr>
        <a:xfrm>
          <a:off x="339712" y="254894"/>
          <a:ext cx="617659" cy="61765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9F0043-B1F0-4FB3-A6CB-B18B30E308EE}">
      <dsp:nvSpPr>
        <dsp:cNvPr id="0" name=""/>
        <dsp:cNvSpPr/>
      </dsp:nvSpPr>
      <dsp:spPr>
        <a:xfrm>
          <a:off x="1297085" y="2215"/>
          <a:ext cx="5354167" cy="1123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853" tIns="118853" rIns="118853" bIns="11885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Learners need to learn more than just grammar and vocabulary. </a:t>
          </a:r>
        </a:p>
      </dsp:txBody>
      <dsp:txXfrm>
        <a:off x="1297085" y="2215"/>
        <a:ext cx="5354167" cy="1123017"/>
      </dsp:txXfrm>
    </dsp:sp>
    <dsp:sp modelId="{BCB008C8-E565-4EA5-94F9-936F6FFF9334}">
      <dsp:nvSpPr>
        <dsp:cNvPr id="0" name=""/>
        <dsp:cNvSpPr/>
      </dsp:nvSpPr>
      <dsp:spPr>
        <a:xfrm>
          <a:off x="0" y="1405987"/>
          <a:ext cx="6651253" cy="112301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3DFA67-3516-4A2E-84F1-9701931BD5AC}">
      <dsp:nvSpPr>
        <dsp:cNvPr id="0" name=""/>
        <dsp:cNvSpPr/>
      </dsp:nvSpPr>
      <dsp:spPr>
        <a:xfrm>
          <a:off x="339712" y="1658666"/>
          <a:ext cx="617659" cy="61765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F7B405-81D6-40E3-9AE4-D6B7E6AA9EF1}">
      <dsp:nvSpPr>
        <dsp:cNvPr id="0" name=""/>
        <dsp:cNvSpPr/>
      </dsp:nvSpPr>
      <dsp:spPr>
        <a:xfrm>
          <a:off x="1297085" y="1405987"/>
          <a:ext cx="5354167" cy="1123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853" tIns="118853" rIns="118853" bIns="11885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Teachers commit a considerable amount of time reading, commenting on, editing and grading writing assignments and tests. </a:t>
          </a:r>
        </a:p>
      </dsp:txBody>
      <dsp:txXfrm>
        <a:off x="1297085" y="1405987"/>
        <a:ext cx="5354167" cy="1123017"/>
      </dsp:txXfrm>
    </dsp:sp>
    <dsp:sp modelId="{D68D4AFF-A2D7-48D5-B431-595E2B3923CD}">
      <dsp:nvSpPr>
        <dsp:cNvPr id="0" name=""/>
        <dsp:cNvSpPr/>
      </dsp:nvSpPr>
      <dsp:spPr>
        <a:xfrm>
          <a:off x="0" y="2809759"/>
          <a:ext cx="6651253" cy="112301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0D1F39-0B0A-4D73-9FBB-2B1645DD1457}">
      <dsp:nvSpPr>
        <dsp:cNvPr id="0" name=""/>
        <dsp:cNvSpPr/>
      </dsp:nvSpPr>
      <dsp:spPr>
        <a:xfrm>
          <a:off x="339712" y="3062438"/>
          <a:ext cx="617659" cy="61765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A5A60E-8D57-4BD1-A5A7-AC61889986CB}">
      <dsp:nvSpPr>
        <dsp:cNvPr id="0" name=""/>
        <dsp:cNvSpPr/>
      </dsp:nvSpPr>
      <dsp:spPr>
        <a:xfrm>
          <a:off x="1297085" y="2809759"/>
          <a:ext cx="5354167" cy="1123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853" tIns="118853" rIns="118853" bIns="11885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Learners might not internalize teacher feedback and correction.</a:t>
          </a:r>
        </a:p>
      </dsp:txBody>
      <dsp:txXfrm>
        <a:off x="1297085" y="2809759"/>
        <a:ext cx="5354167" cy="1123017"/>
      </dsp:txXfrm>
    </dsp:sp>
    <dsp:sp modelId="{EE683ACF-5926-4313-BE5E-32D8E1E8E2EF}">
      <dsp:nvSpPr>
        <dsp:cNvPr id="0" name=""/>
        <dsp:cNvSpPr/>
      </dsp:nvSpPr>
      <dsp:spPr>
        <a:xfrm>
          <a:off x="0" y="4213530"/>
          <a:ext cx="6651253" cy="1123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0A2A18-35FA-41CB-925F-3A485B79F200}">
      <dsp:nvSpPr>
        <dsp:cNvPr id="0" name=""/>
        <dsp:cNvSpPr/>
      </dsp:nvSpPr>
      <dsp:spPr>
        <a:xfrm>
          <a:off x="339712" y="4466209"/>
          <a:ext cx="617659" cy="61765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AAF80A-3986-4FBB-A405-975B0F26BCFD}">
      <dsp:nvSpPr>
        <dsp:cNvPr id="0" name=""/>
        <dsp:cNvSpPr/>
      </dsp:nvSpPr>
      <dsp:spPr>
        <a:xfrm>
          <a:off x="1297085" y="4213530"/>
          <a:ext cx="5354167" cy="1123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853" tIns="118853" rIns="118853" bIns="11885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Learners may benefit from thinking about on the how they felt and what they were thinking during the assignment. </a:t>
          </a:r>
        </a:p>
      </dsp:txBody>
      <dsp:txXfrm>
        <a:off x="1297085" y="4213530"/>
        <a:ext cx="5354167" cy="11230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EEDD3D-1A65-4BDF-8314-9B84F6C9195D}">
      <dsp:nvSpPr>
        <dsp:cNvPr id="0" name=""/>
        <dsp:cNvSpPr/>
      </dsp:nvSpPr>
      <dsp:spPr>
        <a:xfrm>
          <a:off x="0" y="402"/>
          <a:ext cx="10823369" cy="55427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4D4FDA-A21D-4429-9993-557F5885935C}">
      <dsp:nvSpPr>
        <dsp:cNvPr id="0" name=""/>
        <dsp:cNvSpPr/>
      </dsp:nvSpPr>
      <dsp:spPr>
        <a:xfrm>
          <a:off x="167669" y="125115"/>
          <a:ext cx="304852" cy="30485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C3ADCF-65F1-408D-9270-420A27879637}">
      <dsp:nvSpPr>
        <dsp:cNvPr id="0" name=""/>
        <dsp:cNvSpPr/>
      </dsp:nvSpPr>
      <dsp:spPr>
        <a:xfrm>
          <a:off x="640190" y="402"/>
          <a:ext cx="10183178" cy="554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61" tIns="58661" rIns="58661" bIns="58661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According to Ferris (2006) Most common forms of feedback on writing; </a:t>
          </a:r>
        </a:p>
      </dsp:txBody>
      <dsp:txXfrm>
        <a:off x="640190" y="402"/>
        <a:ext cx="10183178" cy="554277"/>
      </dsp:txXfrm>
    </dsp:sp>
    <dsp:sp modelId="{5BD14F98-4301-4373-B109-74E66CB882CD}">
      <dsp:nvSpPr>
        <dsp:cNvPr id="0" name=""/>
        <dsp:cNvSpPr/>
      </dsp:nvSpPr>
      <dsp:spPr>
        <a:xfrm>
          <a:off x="0" y="693249"/>
          <a:ext cx="10823369" cy="55427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ACC61A-3239-4BB2-BD0A-E081173D2418}">
      <dsp:nvSpPr>
        <dsp:cNvPr id="0" name=""/>
        <dsp:cNvSpPr/>
      </dsp:nvSpPr>
      <dsp:spPr>
        <a:xfrm>
          <a:off x="167669" y="817962"/>
          <a:ext cx="304852" cy="30485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39EF6F-60B1-4A79-9D5A-042D0BD0CAB9}">
      <dsp:nvSpPr>
        <dsp:cNvPr id="0" name=""/>
        <dsp:cNvSpPr/>
      </dsp:nvSpPr>
      <dsp:spPr>
        <a:xfrm>
          <a:off x="640190" y="693249"/>
          <a:ext cx="10183178" cy="554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61" tIns="58661" rIns="58661" bIns="58661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Direct teacher correction and comments</a:t>
          </a:r>
        </a:p>
      </dsp:txBody>
      <dsp:txXfrm>
        <a:off x="640190" y="693249"/>
        <a:ext cx="10183178" cy="554277"/>
      </dsp:txXfrm>
    </dsp:sp>
    <dsp:sp modelId="{D57826A7-B463-4CDC-A174-31B63EEE5058}">
      <dsp:nvSpPr>
        <dsp:cNvPr id="0" name=""/>
        <dsp:cNvSpPr/>
      </dsp:nvSpPr>
      <dsp:spPr>
        <a:xfrm>
          <a:off x="0" y="1386096"/>
          <a:ext cx="10823369" cy="55427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95BB1A-7670-43C2-932E-E074332F89BB}">
      <dsp:nvSpPr>
        <dsp:cNvPr id="0" name=""/>
        <dsp:cNvSpPr/>
      </dsp:nvSpPr>
      <dsp:spPr>
        <a:xfrm>
          <a:off x="167669" y="1510809"/>
          <a:ext cx="304852" cy="30485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B28B6C-FA59-4BAA-A411-3733016D19B3}">
      <dsp:nvSpPr>
        <dsp:cNvPr id="0" name=""/>
        <dsp:cNvSpPr/>
      </dsp:nvSpPr>
      <dsp:spPr>
        <a:xfrm>
          <a:off x="640190" y="1386096"/>
          <a:ext cx="10183178" cy="554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61" tIns="58661" rIns="58661" bIns="58661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Peer feedback</a:t>
          </a:r>
        </a:p>
      </dsp:txBody>
      <dsp:txXfrm>
        <a:off x="640190" y="1386096"/>
        <a:ext cx="10183178" cy="554277"/>
      </dsp:txXfrm>
    </dsp:sp>
    <dsp:sp modelId="{763F5504-C17E-4493-A129-2A2E9E5ED516}">
      <dsp:nvSpPr>
        <dsp:cNvPr id="0" name=""/>
        <dsp:cNvSpPr/>
      </dsp:nvSpPr>
      <dsp:spPr>
        <a:xfrm>
          <a:off x="0" y="2078944"/>
          <a:ext cx="10823369" cy="55427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B6F153-E0AD-42FB-8F6F-AA0EC3A790E2}">
      <dsp:nvSpPr>
        <dsp:cNvPr id="0" name=""/>
        <dsp:cNvSpPr/>
      </dsp:nvSpPr>
      <dsp:spPr>
        <a:xfrm>
          <a:off x="167669" y="2203656"/>
          <a:ext cx="304852" cy="30485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74F39F-34CB-49FE-8198-A453DA4D3BF0}">
      <dsp:nvSpPr>
        <dsp:cNvPr id="0" name=""/>
        <dsp:cNvSpPr/>
      </dsp:nvSpPr>
      <dsp:spPr>
        <a:xfrm>
          <a:off x="640190" y="2078944"/>
          <a:ext cx="10183178" cy="554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61" tIns="58661" rIns="58661" bIns="58661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Truscott (1996) has argued that there is: </a:t>
          </a:r>
          <a:endParaRPr lang="en-US" sz="1500" kern="1200"/>
        </a:p>
      </dsp:txBody>
      <dsp:txXfrm>
        <a:off x="640190" y="2078944"/>
        <a:ext cx="10183178" cy="554277"/>
      </dsp:txXfrm>
    </dsp:sp>
    <dsp:sp modelId="{ECCFB07D-3ED8-4D4A-A35A-356620AB9D55}">
      <dsp:nvSpPr>
        <dsp:cNvPr id="0" name=""/>
        <dsp:cNvSpPr/>
      </dsp:nvSpPr>
      <dsp:spPr>
        <a:xfrm>
          <a:off x="0" y="2771791"/>
          <a:ext cx="10823369" cy="55427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B43F92-FC34-45E0-8083-DB02295C225A}">
      <dsp:nvSpPr>
        <dsp:cNvPr id="0" name=""/>
        <dsp:cNvSpPr/>
      </dsp:nvSpPr>
      <dsp:spPr>
        <a:xfrm>
          <a:off x="167669" y="2896503"/>
          <a:ext cx="304852" cy="30485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B80EE0-7636-48FC-A254-FDC357535AA9}">
      <dsp:nvSpPr>
        <dsp:cNvPr id="0" name=""/>
        <dsp:cNvSpPr/>
      </dsp:nvSpPr>
      <dsp:spPr>
        <a:xfrm>
          <a:off x="640190" y="2771791"/>
          <a:ext cx="10183178" cy="554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61" tIns="58661" rIns="58661" bIns="58661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Debate on such feedback effectiveness </a:t>
          </a:r>
          <a:endParaRPr lang="en-US" sz="1500" kern="1200"/>
        </a:p>
      </dsp:txBody>
      <dsp:txXfrm>
        <a:off x="640190" y="2771791"/>
        <a:ext cx="10183178" cy="554277"/>
      </dsp:txXfrm>
    </dsp:sp>
    <dsp:sp modelId="{E60190CD-6B2E-48FD-AED5-A69FAD3232B2}">
      <dsp:nvSpPr>
        <dsp:cNvPr id="0" name=""/>
        <dsp:cNvSpPr/>
      </dsp:nvSpPr>
      <dsp:spPr>
        <a:xfrm>
          <a:off x="0" y="3464638"/>
          <a:ext cx="10823369" cy="55427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A31351-CE1C-4F7A-B2D5-3E709267D2E5}">
      <dsp:nvSpPr>
        <dsp:cNvPr id="0" name=""/>
        <dsp:cNvSpPr/>
      </dsp:nvSpPr>
      <dsp:spPr>
        <a:xfrm>
          <a:off x="167669" y="3589350"/>
          <a:ext cx="304852" cy="304852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A098AC-A795-4310-8FB8-59D0C65A9423}">
      <dsp:nvSpPr>
        <dsp:cNvPr id="0" name=""/>
        <dsp:cNvSpPr/>
      </dsp:nvSpPr>
      <dsp:spPr>
        <a:xfrm>
          <a:off x="640190" y="3464638"/>
          <a:ext cx="10183178" cy="554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61" tIns="58661" rIns="58661" bIns="58661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Corrective feedback may be useless / detrimental as learners ignore the feedback / copy corrections. </a:t>
          </a:r>
          <a:endParaRPr lang="en-US" sz="1500" kern="1200"/>
        </a:p>
      </dsp:txBody>
      <dsp:txXfrm>
        <a:off x="640190" y="3464638"/>
        <a:ext cx="10183178" cy="554277"/>
      </dsp:txXfrm>
    </dsp:sp>
    <dsp:sp modelId="{6C7D4F9F-B24A-473F-9335-91CAFCCBC5F4}">
      <dsp:nvSpPr>
        <dsp:cNvPr id="0" name=""/>
        <dsp:cNvSpPr/>
      </dsp:nvSpPr>
      <dsp:spPr>
        <a:xfrm>
          <a:off x="0" y="4157485"/>
          <a:ext cx="10823369" cy="55427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CFADEF-060D-4F06-B3C4-3FC1635CC64E}">
      <dsp:nvSpPr>
        <dsp:cNvPr id="0" name=""/>
        <dsp:cNvSpPr/>
      </dsp:nvSpPr>
      <dsp:spPr>
        <a:xfrm>
          <a:off x="167669" y="4282198"/>
          <a:ext cx="304852" cy="304852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18E38F-F8B4-41D8-B770-9051E9867B88}">
      <dsp:nvSpPr>
        <dsp:cNvPr id="0" name=""/>
        <dsp:cNvSpPr/>
      </dsp:nvSpPr>
      <dsp:spPr>
        <a:xfrm>
          <a:off x="640190" y="4157485"/>
          <a:ext cx="10183178" cy="554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61" tIns="58661" rIns="58661" bIns="58661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However, learners seem to benefit from giving feedback more than receiving feedback </a:t>
          </a:r>
          <a:endParaRPr lang="en-US" sz="1500" kern="1200"/>
        </a:p>
      </dsp:txBody>
      <dsp:txXfrm>
        <a:off x="640190" y="4157485"/>
        <a:ext cx="10183178" cy="5542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944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80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007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11/23/23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579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11/23/23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83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11/23/23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658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11/23/23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36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11/23/23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799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11/23/23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528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11/23/23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800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993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391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11/23/23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626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5" r:id="rId2"/>
    <p:sldLayoutId id="2147483724" r:id="rId3"/>
    <p:sldLayoutId id="2147483723" r:id="rId4"/>
    <p:sldLayoutId id="2147483722" r:id="rId5"/>
    <p:sldLayoutId id="2147483721" r:id="rId6"/>
    <p:sldLayoutId id="2147483720" r:id="rId7"/>
    <p:sldLayoutId id="2147483719" r:id="rId8"/>
    <p:sldLayoutId id="2147483718" r:id="rId9"/>
    <p:sldLayoutId id="2147483717" r:id="rId10"/>
    <p:sldLayoutId id="2147483716" r:id="rId11"/>
    <p:sldLayoutId id="214748371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007/S11409-010-9054-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B34934A1-B470-6DC5-B11F-5FB5ECCF8E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3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5CEB12-9628-87C3-3ADC-4D9A99C379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6" y="643467"/>
            <a:ext cx="10905059" cy="333035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JP" sz="3600">
                <a:solidFill>
                  <a:schemeClr val="bg1"/>
                </a:solidFill>
              </a:rPr>
              <a:t>Metacognition and Writing Assignments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755BD7-C15D-8303-0357-9D1AC859AE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6" y="4133135"/>
            <a:ext cx="10902016" cy="145451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JP" sz="1800">
                <a:solidFill>
                  <a:schemeClr val="bg1"/>
                </a:solidFill>
              </a:rPr>
              <a:t>Helping Students think about what they are doing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4E5597F-CE67-4085-9548-E6A8036DA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93881" y="4035362"/>
            <a:ext cx="5404237" cy="0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65494C8D-CDF3-E0E2-3AC7-94486E214889}"/>
              </a:ext>
            </a:extLst>
          </p:cNvPr>
          <p:cNvSpPr txBox="1"/>
          <p:nvPr/>
        </p:nvSpPr>
        <p:spPr>
          <a:xfrm>
            <a:off x="527352" y="4804274"/>
            <a:ext cx="3758523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JP" dirty="0"/>
              <a:t>Wayne Devitte</a:t>
            </a:r>
            <a:endParaRPr lang="en-JP"/>
          </a:p>
          <a:p>
            <a:pPr>
              <a:spcAft>
                <a:spcPts val="600"/>
              </a:spcAft>
            </a:pPr>
            <a:r>
              <a:rPr lang="en-JP" dirty="0"/>
              <a:t>Tokai University</a:t>
            </a:r>
            <a:endParaRPr lang="en-JP"/>
          </a:p>
          <a:p>
            <a:pPr>
              <a:spcAft>
                <a:spcPts val="600"/>
              </a:spcAft>
            </a:pPr>
            <a:r>
              <a:rPr lang="en-JP" dirty="0"/>
              <a:t>Faculty of Physical Education</a:t>
            </a:r>
            <a:endParaRPr lang="en-JP"/>
          </a:p>
          <a:p>
            <a:pPr>
              <a:spcAft>
                <a:spcPts val="600"/>
              </a:spcAft>
            </a:pPr>
            <a:r>
              <a:rPr lang="en-JP" dirty="0"/>
              <a:t>du989766@tsc.u-tokai.ac.jp</a:t>
            </a:r>
            <a:endParaRPr lang="en-JP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0A3DF1E-A87B-B361-66B2-8EB080D2BC99}"/>
              </a:ext>
            </a:extLst>
          </p:cNvPr>
          <p:cNvSpPr txBox="1">
            <a:spLocks/>
          </p:cNvSpPr>
          <p:nvPr/>
        </p:nvSpPr>
        <p:spPr>
          <a:xfrm>
            <a:off x="7568368" y="0"/>
            <a:ext cx="4620584" cy="787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JP" sz="4000" dirty="0"/>
              <a:t>JALT 2023 CT SIG</a:t>
            </a:r>
            <a:endParaRPr lang="en-JP" sz="4000"/>
          </a:p>
        </p:txBody>
      </p:sp>
    </p:spTree>
    <p:extLst>
      <p:ext uri="{BB962C8B-B14F-4D97-AF65-F5344CB8AC3E}">
        <p14:creationId xmlns:p14="http://schemas.microsoft.com/office/powerpoint/2010/main" val="20452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2070828-E616-4355-9C8A-A1065032B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55161C6-1218-4EAF-A9E9-A319CFD76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5747" y="2116753"/>
            <a:ext cx="4088106" cy="2781653"/>
          </a:xfrm>
          <a:custGeom>
            <a:avLst/>
            <a:gdLst>
              <a:gd name="connsiteX0" fmla="*/ 3362388 w 6230568"/>
              <a:gd name="connsiteY0" fmla="*/ 861 h 4239440"/>
              <a:gd name="connsiteX1" fmla="*/ 4026621 w 6230568"/>
              <a:gd name="connsiteY1" fmla="*/ 15392 h 4239440"/>
              <a:gd name="connsiteX2" fmla="*/ 5114556 w 6230568"/>
              <a:gd name="connsiteY2" fmla="*/ 34130 h 4239440"/>
              <a:gd name="connsiteX3" fmla="*/ 5776495 w 6230568"/>
              <a:gd name="connsiteY3" fmla="*/ 112905 h 4239440"/>
              <a:gd name="connsiteX4" fmla="*/ 5862918 w 6230568"/>
              <a:gd name="connsiteY4" fmla="*/ 141585 h 4239440"/>
              <a:gd name="connsiteX5" fmla="*/ 5840738 w 6230568"/>
              <a:gd name="connsiteY5" fmla="*/ 200475 h 4239440"/>
              <a:gd name="connsiteX6" fmla="*/ 5691219 w 6230568"/>
              <a:gd name="connsiteY6" fmla="*/ 216153 h 4239440"/>
              <a:gd name="connsiteX7" fmla="*/ 5773053 w 6230568"/>
              <a:gd name="connsiteY7" fmla="*/ 260130 h 4239440"/>
              <a:gd name="connsiteX8" fmla="*/ 5593324 w 6230568"/>
              <a:gd name="connsiteY8" fmla="*/ 293781 h 4239440"/>
              <a:gd name="connsiteX9" fmla="*/ 5617033 w 6230568"/>
              <a:gd name="connsiteY9" fmla="*/ 317108 h 4239440"/>
              <a:gd name="connsiteX10" fmla="*/ 5641124 w 6230568"/>
              <a:gd name="connsiteY10" fmla="*/ 339287 h 4239440"/>
              <a:gd name="connsiteX11" fmla="*/ 5299256 w 6230568"/>
              <a:gd name="connsiteY11" fmla="*/ 396265 h 4239440"/>
              <a:gd name="connsiteX12" fmla="*/ 5703073 w 6230568"/>
              <a:gd name="connsiteY12" fmla="*/ 500661 h 4239440"/>
              <a:gd name="connsiteX13" fmla="*/ 5629652 w 6230568"/>
              <a:gd name="connsiteY13" fmla="*/ 556874 h 4239440"/>
              <a:gd name="connsiteX14" fmla="*/ 5862918 w 6230568"/>
              <a:gd name="connsiteY14" fmla="*/ 645591 h 4239440"/>
              <a:gd name="connsiteX15" fmla="*/ 6052207 w 6230568"/>
              <a:gd name="connsiteY15" fmla="*/ 756106 h 4239440"/>
              <a:gd name="connsiteX16" fmla="*/ 6158515 w 6230568"/>
              <a:gd name="connsiteY16" fmla="*/ 901419 h 4239440"/>
              <a:gd name="connsiteX17" fmla="*/ 6195990 w 6230568"/>
              <a:gd name="connsiteY17" fmla="*/ 966427 h 4239440"/>
              <a:gd name="connsiteX18" fmla="*/ 6229642 w 6230568"/>
              <a:gd name="connsiteY18" fmla="*/ 1034878 h 4239440"/>
              <a:gd name="connsiteX19" fmla="*/ 6171516 w 6230568"/>
              <a:gd name="connsiteY19" fmla="*/ 1102946 h 4239440"/>
              <a:gd name="connsiteX20" fmla="*/ 6133659 w 6230568"/>
              <a:gd name="connsiteY20" fmla="*/ 1185545 h 4239440"/>
              <a:gd name="connsiteX21" fmla="*/ 6168458 w 6230568"/>
              <a:gd name="connsiteY21" fmla="*/ 1234110 h 4239440"/>
              <a:gd name="connsiteX22" fmla="*/ 6169222 w 6230568"/>
              <a:gd name="connsiteY22" fmla="*/ 1342712 h 4239440"/>
              <a:gd name="connsiteX23" fmla="*/ 6145131 w 6230568"/>
              <a:gd name="connsiteY23" fmla="*/ 1393954 h 4239440"/>
              <a:gd name="connsiteX24" fmla="*/ 6071709 w 6230568"/>
              <a:gd name="connsiteY24" fmla="*/ 1505233 h 4239440"/>
              <a:gd name="connsiteX25" fmla="*/ 6009378 w 6230568"/>
              <a:gd name="connsiteY25" fmla="*/ 1530089 h 4239440"/>
              <a:gd name="connsiteX26" fmla="*/ 6015879 w 6230568"/>
              <a:gd name="connsiteY26" fmla="*/ 1979030 h 4239440"/>
              <a:gd name="connsiteX27" fmla="*/ 6061385 w 6230568"/>
              <a:gd name="connsiteY27" fmla="*/ 2196234 h 4239440"/>
              <a:gd name="connsiteX28" fmla="*/ 6029263 w 6230568"/>
              <a:gd name="connsiteY28" fmla="*/ 2440972 h 4239440"/>
              <a:gd name="connsiteX29" fmla="*/ 6135571 w 6230568"/>
              <a:gd name="connsiteY29" fmla="*/ 2621848 h 4239440"/>
              <a:gd name="connsiteX30" fmla="*/ 6091594 w 6230568"/>
              <a:gd name="connsiteY30" fmla="*/ 2691446 h 4239440"/>
              <a:gd name="connsiteX31" fmla="*/ 6215493 w 6230568"/>
              <a:gd name="connsiteY31" fmla="*/ 2769456 h 4239440"/>
              <a:gd name="connsiteX32" fmla="*/ 6100389 w 6230568"/>
              <a:gd name="connsiteY32" fmla="*/ 2880352 h 4239440"/>
              <a:gd name="connsiteX33" fmla="*/ 5909953 w 6230568"/>
              <a:gd name="connsiteY33" fmla="*/ 3053963 h 4239440"/>
              <a:gd name="connsiteX34" fmla="*/ 5741696 w 6230568"/>
              <a:gd name="connsiteY34" fmla="*/ 3798118 h 4239440"/>
              <a:gd name="connsiteX35" fmla="*/ 5493899 w 6230568"/>
              <a:gd name="connsiteY35" fmla="*/ 4026795 h 4239440"/>
              <a:gd name="connsiteX36" fmla="*/ 3773471 w 6230568"/>
              <a:gd name="connsiteY36" fmla="*/ 4239028 h 4239440"/>
              <a:gd name="connsiteX37" fmla="*/ 2569285 w 6230568"/>
              <a:gd name="connsiteY37" fmla="*/ 4103275 h 4239440"/>
              <a:gd name="connsiteX38" fmla="*/ 2693948 w 6230568"/>
              <a:gd name="connsiteY38" fmla="*/ 4061593 h 4239440"/>
              <a:gd name="connsiteX39" fmla="*/ 2588788 w 6230568"/>
              <a:gd name="connsiteY39" fmla="*/ 4062358 h 4239440"/>
              <a:gd name="connsiteX40" fmla="*/ 2300073 w 6230568"/>
              <a:gd name="connsiteY40" fmla="*/ 4008822 h 4239440"/>
              <a:gd name="connsiteX41" fmla="*/ 1508500 w 6230568"/>
              <a:gd name="connsiteY41" fmla="*/ 3798118 h 4239440"/>
              <a:gd name="connsiteX42" fmla="*/ 1061089 w 6230568"/>
              <a:gd name="connsiteY42" fmla="*/ 3697546 h 4239440"/>
              <a:gd name="connsiteX43" fmla="*/ 939102 w 6230568"/>
              <a:gd name="connsiteY43" fmla="*/ 3648216 h 4239440"/>
              <a:gd name="connsiteX44" fmla="*/ 1243495 w 6230568"/>
              <a:gd name="connsiteY44" fmla="*/ 3624890 h 4239440"/>
              <a:gd name="connsiteX45" fmla="*/ 1083651 w 6230568"/>
              <a:gd name="connsiteY45" fmla="*/ 3595827 h 4239440"/>
              <a:gd name="connsiteX46" fmla="*/ 966636 w 6230568"/>
              <a:gd name="connsiteY46" fmla="*/ 3605770 h 4239440"/>
              <a:gd name="connsiteX47" fmla="*/ 885566 w 6230568"/>
              <a:gd name="connsiteY47" fmla="*/ 3609976 h 4239440"/>
              <a:gd name="connsiteX48" fmla="*/ 641976 w 6230568"/>
              <a:gd name="connsiteY48" fmla="*/ 3567912 h 4239440"/>
              <a:gd name="connsiteX49" fmla="*/ 399533 w 6230568"/>
              <a:gd name="connsiteY49" fmla="*/ 3583590 h 4239440"/>
              <a:gd name="connsiteX50" fmla="*/ 409093 w 6230568"/>
              <a:gd name="connsiteY50" fmla="*/ 3548792 h 4239440"/>
              <a:gd name="connsiteX51" fmla="*/ 792642 w 6230568"/>
              <a:gd name="connsiteY51" fmla="*/ 3417628 h 4239440"/>
              <a:gd name="connsiteX52" fmla="*/ 771610 w 6230568"/>
              <a:gd name="connsiteY52" fmla="*/ 3345736 h 4239440"/>
              <a:gd name="connsiteX53" fmla="*/ 945986 w 6230568"/>
              <a:gd name="connsiteY53" fmla="*/ 3317056 h 4239440"/>
              <a:gd name="connsiteX54" fmla="*/ 892449 w 6230568"/>
              <a:gd name="connsiteY54" fmla="*/ 3285316 h 4239440"/>
              <a:gd name="connsiteX55" fmla="*/ 949045 w 6230568"/>
              <a:gd name="connsiteY55" fmla="*/ 3262755 h 4239440"/>
              <a:gd name="connsiteX56" fmla="*/ 1252673 w 6230568"/>
              <a:gd name="connsiteY56" fmla="*/ 3200041 h 4239440"/>
              <a:gd name="connsiteX57" fmla="*/ 388825 w 6230568"/>
              <a:gd name="connsiteY57" fmla="*/ 3176714 h 4239440"/>
              <a:gd name="connsiteX58" fmla="*/ 127644 w 6230568"/>
              <a:gd name="connsiteY58" fmla="*/ 3111323 h 4239440"/>
              <a:gd name="connsiteX59" fmla="*/ 437008 w 6230568"/>
              <a:gd name="connsiteY59" fmla="*/ 2921652 h 4239440"/>
              <a:gd name="connsiteX60" fmla="*/ 601441 w 6230568"/>
              <a:gd name="connsiteY60" fmla="*/ 2840965 h 4239440"/>
              <a:gd name="connsiteX61" fmla="*/ 330700 w 6230568"/>
              <a:gd name="connsiteY61" fmla="*/ 2859320 h 4239440"/>
              <a:gd name="connsiteX62" fmla="*/ 534521 w 6230568"/>
              <a:gd name="connsiteY62" fmla="*/ 2720126 h 4239440"/>
              <a:gd name="connsiteX63" fmla="*/ 492839 w 6230568"/>
              <a:gd name="connsiteY63" fmla="*/ 2694505 h 4239440"/>
              <a:gd name="connsiteX64" fmla="*/ 416358 w 6230568"/>
              <a:gd name="connsiteY64" fmla="*/ 2677297 h 4239440"/>
              <a:gd name="connsiteX65" fmla="*/ 761285 w 6230568"/>
              <a:gd name="connsiteY65" fmla="*/ 2589726 h 4239440"/>
              <a:gd name="connsiteX66" fmla="*/ 664920 w 6230568"/>
              <a:gd name="connsiteY66" fmla="*/ 2466593 h 4239440"/>
              <a:gd name="connsiteX67" fmla="*/ 740253 w 6230568"/>
              <a:gd name="connsiteY67" fmla="*/ 2438677 h 4239440"/>
              <a:gd name="connsiteX68" fmla="*/ 650006 w 6230568"/>
              <a:gd name="connsiteY68" fmla="*/ 2435236 h 4239440"/>
              <a:gd name="connsiteX69" fmla="*/ 578879 w 6230568"/>
              <a:gd name="connsiteY69" fmla="*/ 2435618 h 4239440"/>
              <a:gd name="connsiteX70" fmla="*/ 451157 w 6230568"/>
              <a:gd name="connsiteY70" fmla="*/ 2404644 h 4239440"/>
              <a:gd name="connsiteX71" fmla="*/ 2216 w 6230568"/>
              <a:gd name="connsiteY71" fmla="*/ 2456650 h 4239440"/>
              <a:gd name="connsiteX72" fmla="*/ 97052 w 6230568"/>
              <a:gd name="connsiteY72" fmla="*/ 2383611 h 4239440"/>
              <a:gd name="connsiteX73" fmla="*/ 210626 w 6230568"/>
              <a:gd name="connsiteY73" fmla="*/ 2341930 h 4239440"/>
              <a:gd name="connsiteX74" fmla="*/ 57282 w 6230568"/>
              <a:gd name="connsiteY74" fmla="*/ 2319750 h 4239440"/>
              <a:gd name="connsiteX75" fmla="*/ 365499 w 6230568"/>
              <a:gd name="connsiteY75" fmla="*/ 2250153 h 4239440"/>
              <a:gd name="connsiteX76" fmla="*/ 290548 w 6230568"/>
              <a:gd name="connsiteY76" fmla="*/ 2187821 h 4239440"/>
              <a:gd name="connsiteX77" fmla="*/ 482896 w 6230568"/>
              <a:gd name="connsiteY77" fmla="*/ 1906755 h 4239440"/>
              <a:gd name="connsiteX78" fmla="*/ 867211 w 6230568"/>
              <a:gd name="connsiteY78" fmla="*/ 1747294 h 4239440"/>
              <a:gd name="connsiteX79" fmla="*/ 1063766 w 6230568"/>
              <a:gd name="connsiteY79" fmla="*/ 1734674 h 4239440"/>
              <a:gd name="connsiteX80" fmla="*/ 1008701 w 6230568"/>
              <a:gd name="connsiteY80" fmla="*/ 1683432 h 4239440"/>
              <a:gd name="connsiteX81" fmla="*/ 1152865 w 6230568"/>
              <a:gd name="connsiteY81" fmla="*/ 1394719 h 4239440"/>
              <a:gd name="connsiteX82" fmla="*/ 998376 w 6230568"/>
              <a:gd name="connsiteY82" fmla="*/ 1411927 h 4239440"/>
              <a:gd name="connsiteX83" fmla="*/ 206419 w 6230568"/>
              <a:gd name="connsiteY83" fmla="*/ 1424164 h 4239440"/>
              <a:gd name="connsiteX84" fmla="*/ 128027 w 6230568"/>
              <a:gd name="connsiteY84" fmla="*/ 1413074 h 4239440"/>
              <a:gd name="connsiteX85" fmla="*/ 672950 w 6230568"/>
              <a:gd name="connsiteY85" fmla="*/ 1268143 h 4239440"/>
              <a:gd name="connsiteX86" fmla="*/ 457658 w 6230568"/>
              <a:gd name="connsiteY86" fmla="*/ 1229138 h 4239440"/>
              <a:gd name="connsiteX87" fmla="*/ 407945 w 6230568"/>
              <a:gd name="connsiteY87" fmla="*/ 1213459 h 4239440"/>
              <a:gd name="connsiteX88" fmla="*/ 453451 w 6230568"/>
              <a:gd name="connsiteY88" fmla="*/ 1172924 h 4239440"/>
              <a:gd name="connsiteX89" fmla="*/ 568172 w 6230568"/>
              <a:gd name="connsiteY89" fmla="*/ 1132007 h 4239440"/>
              <a:gd name="connsiteX90" fmla="*/ 255367 w 6230568"/>
              <a:gd name="connsiteY90" fmla="*/ 1190898 h 4239440"/>
              <a:gd name="connsiteX91" fmla="*/ 277546 w 6230568"/>
              <a:gd name="connsiteY91" fmla="*/ 1128567 h 4239440"/>
              <a:gd name="connsiteX92" fmla="*/ 246572 w 6230568"/>
              <a:gd name="connsiteY92" fmla="*/ 1072353 h 4239440"/>
              <a:gd name="connsiteX93" fmla="*/ 422859 w 6230568"/>
              <a:gd name="connsiteY93" fmla="*/ 1000078 h 4239440"/>
              <a:gd name="connsiteX94" fmla="*/ 668362 w 6230568"/>
              <a:gd name="connsiteY94" fmla="*/ 858972 h 4239440"/>
              <a:gd name="connsiteX95" fmla="*/ 914629 w 6230568"/>
              <a:gd name="connsiteY95" fmla="*/ 768725 h 4239440"/>
              <a:gd name="connsiteX96" fmla="*/ 1117684 w 6230568"/>
              <a:gd name="connsiteY96" fmla="*/ 688420 h 4239440"/>
              <a:gd name="connsiteX97" fmla="*/ 928778 w 6230568"/>
              <a:gd name="connsiteY97" fmla="*/ 701040 h 4239440"/>
              <a:gd name="connsiteX98" fmla="*/ 1243877 w 6230568"/>
              <a:gd name="connsiteY98" fmla="*/ 574464 h 4239440"/>
              <a:gd name="connsiteX99" fmla="*/ 1291678 w 6230568"/>
              <a:gd name="connsiteY99" fmla="*/ 566434 h 4239440"/>
              <a:gd name="connsiteX100" fmla="*/ 1797596 w 6230568"/>
              <a:gd name="connsiteY100" fmla="*/ 476952 h 4239440"/>
              <a:gd name="connsiteX101" fmla="*/ 1895491 w 6230568"/>
              <a:gd name="connsiteY101" fmla="*/ 432593 h 4239440"/>
              <a:gd name="connsiteX102" fmla="*/ 1782682 w 6230568"/>
              <a:gd name="connsiteY102" fmla="*/ 423033 h 4239440"/>
              <a:gd name="connsiteX103" fmla="*/ 1406781 w 6230568"/>
              <a:gd name="connsiteY103" fmla="*/ 449419 h 4239440"/>
              <a:gd name="connsiteX104" fmla="*/ 1662226 w 6230568"/>
              <a:gd name="connsiteY104" fmla="*/ 393970 h 4239440"/>
              <a:gd name="connsiteX105" fmla="*/ 1383837 w 6230568"/>
              <a:gd name="connsiteY105" fmla="*/ 376762 h 4239440"/>
              <a:gd name="connsiteX106" fmla="*/ 1318063 w 6230568"/>
              <a:gd name="connsiteY106" fmla="*/ 333168 h 4239440"/>
              <a:gd name="connsiteX107" fmla="*/ 1365099 w 6230568"/>
              <a:gd name="connsiteY107" fmla="*/ 290722 h 4239440"/>
              <a:gd name="connsiteX108" fmla="*/ 1536798 w 6230568"/>
              <a:gd name="connsiteY108" fmla="*/ 244069 h 4239440"/>
              <a:gd name="connsiteX109" fmla="*/ 1711938 w 6230568"/>
              <a:gd name="connsiteY109" fmla="*/ 175619 h 4239440"/>
              <a:gd name="connsiteX110" fmla="*/ 2273687 w 6230568"/>
              <a:gd name="connsiteY110" fmla="*/ 78488 h 4239440"/>
              <a:gd name="connsiteX111" fmla="*/ 2646913 w 6230568"/>
              <a:gd name="connsiteY111" fmla="*/ 46749 h 4239440"/>
              <a:gd name="connsiteX112" fmla="*/ 3362388 w 6230568"/>
              <a:gd name="connsiteY112" fmla="*/ 861 h 4239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230568" h="4239440">
                <a:moveTo>
                  <a:pt x="3362388" y="861"/>
                </a:moveTo>
                <a:cubicBezTo>
                  <a:pt x="3584946" y="-3346"/>
                  <a:pt x="3805210" y="8891"/>
                  <a:pt x="4026621" y="15392"/>
                </a:cubicBezTo>
                <a:cubicBezTo>
                  <a:pt x="4388374" y="26482"/>
                  <a:pt x="4752039" y="26099"/>
                  <a:pt x="5114556" y="34130"/>
                </a:cubicBezTo>
                <a:cubicBezTo>
                  <a:pt x="5340556" y="39101"/>
                  <a:pt x="5563879" y="57074"/>
                  <a:pt x="5776495" y="112905"/>
                </a:cubicBezTo>
                <a:cubicBezTo>
                  <a:pt x="5806322" y="120935"/>
                  <a:pt x="5839973" y="122465"/>
                  <a:pt x="5862918" y="141585"/>
                </a:cubicBezTo>
                <a:cubicBezTo>
                  <a:pt x="5888539" y="162999"/>
                  <a:pt x="5878214" y="194356"/>
                  <a:pt x="5840738" y="200475"/>
                </a:cubicBezTo>
                <a:cubicBezTo>
                  <a:pt x="5792938" y="208505"/>
                  <a:pt x="5743991" y="210800"/>
                  <a:pt x="5691219" y="216153"/>
                </a:cubicBezTo>
                <a:cubicBezTo>
                  <a:pt x="5711486" y="245598"/>
                  <a:pt x="5760434" y="223419"/>
                  <a:pt x="5773053" y="260130"/>
                </a:cubicBezTo>
                <a:cubicBezTo>
                  <a:pt x="5716458" y="285368"/>
                  <a:pt x="5648008" y="268925"/>
                  <a:pt x="5593324" y="293781"/>
                </a:cubicBezTo>
                <a:cubicBezTo>
                  <a:pt x="5594854" y="310989"/>
                  <a:pt x="5607090" y="312519"/>
                  <a:pt x="5617033" y="317108"/>
                </a:cubicBezTo>
                <a:cubicBezTo>
                  <a:pt x="5626976" y="321314"/>
                  <a:pt x="5651831" y="315196"/>
                  <a:pt x="5641124" y="339287"/>
                </a:cubicBezTo>
                <a:cubicBezTo>
                  <a:pt x="5527551" y="353818"/>
                  <a:pt x="5418949" y="403148"/>
                  <a:pt x="5299256" y="396265"/>
                </a:cubicBezTo>
                <a:cubicBezTo>
                  <a:pt x="5447247" y="409649"/>
                  <a:pt x="5572292" y="464333"/>
                  <a:pt x="5703073" y="500661"/>
                </a:cubicBezTo>
                <a:cubicBezTo>
                  <a:pt x="5697720" y="543490"/>
                  <a:pt x="5644949" y="526282"/>
                  <a:pt x="5629652" y="556874"/>
                </a:cubicBezTo>
                <a:cubicBezTo>
                  <a:pt x="5713398" y="578288"/>
                  <a:pt x="5793703" y="603527"/>
                  <a:pt x="5862918" y="645591"/>
                </a:cubicBezTo>
                <a:cubicBezTo>
                  <a:pt x="5925250" y="683449"/>
                  <a:pt x="5984521" y="725131"/>
                  <a:pt x="6052207" y="756106"/>
                </a:cubicBezTo>
                <a:cubicBezTo>
                  <a:pt x="6123334" y="788611"/>
                  <a:pt x="6166545" y="830293"/>
                  <a:pt x="6158515" y="901419"/>
                </a:cubicBezTo>
                <a:cubicBezTo>
                  <a:pt x="6155073" y="930482"/>
                  <a:pt x="6164251" y="954955"/>
                  <a:pt x="6195990" y="966427"/>
                </a:cubicBezTo>
                <a:cubicBezTo>
                  <a:pt x="6235378" y="980576"/>
                  <a:pt x="6231172" y="1001990"/>
                  <a:pt x="6229642" y="1034878"/>
                </a:cubicBezTo>
                <a:cubicBezTo>
                  <a:pt x="6227347" y="1074265"/>
                  <a:pt x="6207080" y="1089562"/>
                  <a:pt x="6171516" y="1102946"/>
                </a:cubicBezTo>
                <a:cubicBezTo>
                  <a:pt x="6120657" y="1121682"/>
                  <a:pt x="6120274" y="1150745"/>
                  <a:pt x="6133659" y="1185545"/>
                </a:cubicBezTo>
                <a:cubicBezTo>
                  <a:pt x="6140925" y="1204664"/>
                  <a:pt x="6152014" y="1219961"/>
                  <a:pt x="6168458" y="1234110"/>
                </a:cubicBezTo>
                <a:cubicBezTo>
                  <a:pt x="6225435" y="1283439"/>
                  <a:pt x="6225053" y="1284204"/>
                  <a:pt x="6169222" y="1342712"/>
                </a:cubicBezTo>
                <a:cubicBezTo>
                  <a:pt x="6154308" y="1358390"/>
                  <a:pt x="6138247" y="1368715"/>
                  <a:pt x="6145131" y="1393954"/>
                </a:cubicBezTo>
                <a:cubicBezTo>
                  <a:pt x="6168458" y="1477700"/>
                  <a:pt x="6165398" y="1477700"/>
                  <a:pt x="6071709" y="1505233"/>
                </a:cubicBezTo>
                <a:cubicBezTo>
                  <a:pt x="6050295" y="1511734"/>
                  <a:pt x="6021615" y="1505998"/>
                  <a:pt x="6009378" y="1530089"/>
                </a:cubicBezTo>
                <a:cubicBezTo>
                  <a:pt x="6017026" y="1547680"/>
                  <a:pt x="5999053" y="1972146"/>
                  <a:pt x="6015879" y="1979030"/>
                </a:cubicBezTo>
                <a:cubicBezTo>
                  <a:pt x="6147425" y="2032948"/>
                  <a:pt x="6163868" y="2096427"/>
                  <a:pt x="6061385" y="2196234"/>
                </a:cubicBezTo>
                <a:cubicBezTo>
                  <a:pt x="5992552" y="2263155"/>
                  <a:pt x="6000582" y="2372522"/>
                  <a:pt x="6029263" y="2440972"/>
                </a:cubicBezTo>
                <a:cubicBezTo>
                  <a:pt x="6137482" y="2471182"/>
                  <a:pt x="6113774" y="2551486"/>
                  <a:pt x="6135571" y="2621848"/>
                </a:cubicBezTo>
                <a:cubicBezTo>
                  <a:pt x="6151632" y="2674620"/>
                  <a:pt x="6088535" y="2667354"/>
                  <a:pt x="6091594" y="2691446"/>
                </a:cubicBezTo>
                <a:cubicBezTo>
                  <a:pt x="6131364" y="2720508"/>
                  <a:pt x="6184518" y="2729686"/>
                  <a:pt x="6215493" y="2769456"/>
                </a:cubicBezTo>
                <a:cubicBezTo>
                  <a:pt x="6159662" y="2798518"/>
                  <a:pt x="6131364" y="2839435"/>
                  <a:pt x="6100389" y="2880352"/>
                </a:cubicBezTo>
                <a:cubicBezTo>
                  <a:pt x="6050295" y="2946890"/>
                  <a:pt x="5982227" y="3003103"/>
                  <a:pt x="5909953" y="3053963"/>
                </a:cubicBezTo>
                <a:cubicBezTo>
                  <a:pt x="5873243" y="3408068"/>
                  <a:pt x="5754698" y="3779763"/>
                  <a:pt x="5741696" y="3798118"/>
                </a:cubicBezTo>
                <a:cubicBezTo>
                  <a:pt x="5688160" y="3792764"/>
                  <a:pt x="5584146" y="4006910"/>
                  <a:pt x="5493899" y="4026795"/>
                </a:cubicBezTo>
                <a:cubicBezTo>
                  <a:pt x="5399063" y="4048592"/>
                  <a:pt x="3988763" y="4249736"/>
                  <a:pt x="3773471" y="4239028"/>
                </a:cubicBezTo>
                <a:cubicBezTo>
                  <a:pt x="2603319" y="4182050"/>
                  <a:pt x="2569285" y="4103275"/>
                  <a:pt x="2569285" y="4103275"/>
                </a:cubicBezTo>
                <a:cubicBezTo>
                  <a:pt x="2569285" y="4103275"/>
                  <a:pt x="2635823" y="4083773"/>
                  <a:pt x="2693948" y="4061593"/>
                </a:cubicBezTo>
                <a:cubicBezTo>
                  <a:pt x="2658767" y="4062741"/>
                  <a:pt x="2623587" y="4063505"/>
                  <a:pt x="2588788" y="4062358"/>
                </a:cubicBezTo>
                <a:cubicBezTo>
                  <a:pt x="2319193" y="4054328"/>
                  <a:pt x="2565461" y="4039414"/>
                  <a:pt x="2300073" y="4008822"/>
                </a:cubicBezTo>
                <a:cubicBezTo>
                  <a:pt x="1852280" y="3957198"/>
                  <a:pt x="1919582" y="3943813"/>
                  <a:pt x="1508500" y="3798118"/>
                </a:cubicBezTo>
                <a:cubicBezTo>
                  <a:pt x="1472171" y="3785116"/>
                  <a:pt x="1217109" y="3706342"/>
                  <a:pt x="1061089" y="3697546"/>
                </a:cubicBezTo>
                <a:cubicBezTo>
                  <a:pt x="1019790" y="3695252"/>
                  <a:pt x="974667" y="3696017"/>
                  <a:pt x="939102" y="3648216"/>
                </a:cubicBezTo>
                <a:cubicBezTo>
                  <a:pt x="1048088" y="3649746"/>
                  <a:pt x="1141776" y="3649746"/>
                  <a:pt x="1243495" y="3624890"/>
                </a:cubicBezTo>
                <a:cubicBezTo>
                  <a:pt x="1189194" y="3590473"/>
                  <a:pt x="1126862" y="3619919"/>
                  <a:pt x="1083651" y="3595827"/>
                </a:cubicBezTo>
                <a:cubicBezTo>
                  <a:pt x="1043116" y="3573648"/>
                  <a:pt x="1007935" y="3570589"/>
                  <a:pt x="966636" y="3605770"/>
                </a:cubicBezTo>
                <a:cubicBezTo>
                  <a:pt x="945221" y="3624125"/>
                  <a:pt x="907363" y="3620683"/>
                  <a:pt x="885566" y="3609976"/>
                </a:cubicBezTo>
                <a:cubicBezTo>
                  <a:pt x="768933" y="3552233"/>
                  <a:pt x="771610" y="3552998"/>
                  <a:pt x="641976" y="3567912"/>
                </a:cubicBezTo>
                <a:cubicBezTo>
                  <a:pt x="559377" y="3577089"/>
                  <a:pt x="475248" y="3593533"/>
                  <a:pt x="399533" y="3583590"/>
                </a:cubicBezTo>
                <a:cubicBezTo>
                  <a:pt x="389973" y="3561793"/>
                  <a:pt x="398385" y="3551851"/>
                  <a:pt x="409093" y="3548792"/>
                </a:cubicBezTo>
                <a:cubicBezTo>
                  <a:pt x="583468" y="3501374"/>
                  <a:pt x="615972" y="3447073"/>
                  <a:pt x="792642" y="3417628"/>
                </a:cubicBezTo>
                <a:cubicBezTo>
                  <a:pt x="805644" y="3384359"/>
                  <a:pt x="741400" y="3378622"/>
                  <a:pt x="771610" y="3345736"/>
                </a:cubicBezTo>
                <a:cubicBezTo>
                  <a:pt x="826676" y="3320115"/>
                  <a:pt x="891302" y="3350325"/>
                  <a:pt x="945986" y="3317056"/>
                </a:cubicBezTo>
                <a:cubicBezTo>
                  <a:pt x="936426" y="3293347"/>
                  <a:pt x="890537" y="3310555"/>
                  <a:pt x="892449" y="3285316"/>
                </a:cubicBezTo>
                <a:cubicBezTo>
                  <a:pt x="894744" y="3256254"/>
                  <a:pt x="926866" y="3260843"/>
                  <a:pt x="949045" y="3262755"/>
                </a:cubicBezTo>
                <a:cubicBezTo>
                  <a:pt x="1056500" y="3272697"/>
                  <a:pt x="1149806" y="3218396"/>
                  <a:pt x="1252673" y="3200041"/>
                </a:cubicBezTo>
                <a:cubicBezTo>
                  <a:pt x="1142923" y="3154152"/>
                  <a:pt x="503164" y="3190863"/>
                  <a:pt x="388825" y="3176714"/>
                </a:cubicBezTo>
                <a:cubicBezTo>
                  <a:pt x="269133" y="3162183"/>
                  <a:pt x="78697" y="3123560"/>
                  <a:pt x="127644" y="3111323"/>
                </a:cubicBezTo>
                <a:cubicBezTo>
                  <a:pt x="183093" y="3097175"/>
                  <a:pt x="380795" y="2929300"/>
                  <a:pt x="437008" y="2921652"/>
                </a:cubicBezTo>
                <a:cubicBezTo>
                  <a:pt x="502399" y="2912857"/>
                  <a:pt x="515401" y="2901002"/>
                  <a:pt x="601441" y="2840965"/>
                </a:cubicBezTo>
                <a:cubicBezTo>
                  <a:pt x="658037" y="2801577"/>
                  <a:pt x="422477" y="2887235"/>
                  <a:pt x="330700" y="2859320"/>
                </a:cubicBezTo>
                <a:cubicBezTo>
                  <a:pt x="297049" y="2848995"/>
                  <a:pt x="534521" y="2740010"/>
                  <a:pt x="534521" y="2720126"/>
                </a:cubicBezTo>
                <a:cubicBezTo>
                  <a:pt x="534521" y="2699093"/>
                  <a:pt x="513106" y="2694505"/>
                  <a:pt x="492839" y="2694505"/>
                </a:cubicBezTo>
                <a:cubicBezTo>
                  <a:pt x="447715" y="2694505"/>
                  <a:pt x="461482" y="2676149"/>
                  <a:pt x="416358" y="2677297"/>
                </a:cubicBezTo>
                <a:cubicBezTo>
                  <a:pt x="548670" y="2624143"/>
                  <a:pt x="630504" y="2638292"/>
                  <a:pt x="761285" y="2589726"/>
                </a:cubicBezTo>
                <a:cubicBezTo>
                  <a:pt x="825147" y="2566017"/>
                  <a:pt x="599147" y="2487242"/>
                  <a:pt x="664920" y="2466593"/>
                </a:cubicBezTo>
                <a:cubicBezTo>
                  <a:pt x="689776" y="2458562"/>
                  <a:pt x="723045" y="2466975"/>
                  <a:pt x="740253" y="2438677"/>
                </a:cubicBezTo>
                <a:cubicBezTo>
                  <a:pt x="713103" y="2416116"/>
                  <a:pt x="677157" y="2426058"/>
                  <a:pt x="650006" y="2435236"/>
                </a:cubicBezTo>
                <a:cubicBezTo>
                  <a:pt x="580791" y="2458945"/>
                  <a:pt x="585763" y="2453209"/>
                  <a:pt x="578879" y="2435618"/>
                </a:cubicBezTo>
                <a:cubicBezTo>
                  <a:pt x="556318" y="2375581"/>
                  <a:pt x="500487" y="2394701"/>
                  <a:pt x="451157" y="2404644"/>
                </a:cubicBezTo>
                <a:cubicBezTo>
                  <a:pt x="302020" y="2434471"/>
                  <a:pt x="150971" y="2426058"/>
                  <a:pt x="2216" y="2456650"/>
                </a:cubicBezTo>
                <a:cubicBezTo>
                  <a:pt x="-13844" y="2460092"/>
                  <a:pt x="61489" y="2391642"/>
                  <a:pt x="97052" y="2383611"/>
                </a:cubicBezTo>
                <a:cubicBezTo>
                  <a:pt x="135675" y="2375199"/>
                  <a:pt x="183093" y="2381317"/>
                  <a:pt x="210626" y="2341930"/>
                </a:cubicBezTo>
                <a:cubicBezTo>
                  <a:pt x="161678" y="2331987"/>
                  <a:pt x="105848" y="2351107"/>
                  <a:pt x="57282" y="2319750"/>
                </a:cubicBezTo>
                <a:cubicBezTo>
                  <a:pt x="165120" y="2276539"/>
                  <a:pt x="272575" y="2278068"/>
                  <a:pt x="365499" y="2250153"/>
                </a:cubicBezTo>
                <a:cubicBezTo>
                  <a:pt x="373912" y="2198529"/>
                  <a:pt x="312727" y="2217266"/>
                  <a:pt x="290548" y="2187821"/>
                </a:cubicBezTo>
                <a:cubicBezTo>
                  <a:pt x="990345" y="2137344"/>
                  <a:pt x="599529" y="1988207"/>
                  <a:pt x="482896" y="1906755"/>
                </a:cubicBezTo>
                <a:cubicBezTo>
                  <a:pt x="443891" y="1879605"/>
                  <a:pt x="853827" y="1750735"/>
                  <a:pt x="867211" y="1747294"/>
                </a:cubicBezTo>
                <a:cubicBezTo>
                  <a:pt x="901245" y="1739263"/>
                  <a:pt x="1036233" y="1744999"/>
                  <a:pt x="1063766" y="1734674"/>
                </a:cubicBezTo>
                <a:cubicBezTo>
                  <a:pt x="1098947" y="1721673"/>
                  <a:pt x="982696" y="1699111"/>
                  <a:pt x="1008701" y="1683432"/>
                </a:cubicBezTo>
                <a:cubicBezTo>
                  <a:pt x="1191107" y="1572918"/>
                  <a:pt x="1204107" y="1406573"/>
                  <a:pt x="1152865" y="1394719"/>
                </a:cubicBezTo>
                <a:cubicBezTo>
                  <a:pt x="1099712" y="1382482"/>
                  <a:pt x="1047706" y="1392042"/>
                  <a:pt x="998376" y="1411927"/>
                </a:cubicBezTo>
                <a:cubicBezTo>
                  <a:pt x="918070" y="1444431"/>
                  <a:pt x="362057" y="1398160"/>
                  <a:pt x="206419" y="1424164"/>
                </a:cubicBezTo>
                <a:cubicBezTo>
                  <a:pt x="182710" y="1427988"/>
                  <a:pt x="150589" y="1445196"/>
                  <a:pt x="128027" y="1413074"/>
                </a:cubicBezTo>
                <a:cubicBezTo>
                  <a:pt x="288254" y="1309060"/>
                  <a:pt x="493986" y="1338888"/>
                  <a:pt x="672950" y="1268143"/>
                </a:cubicBezTo>
                <a:cubicBezTo>
                  <a:pt x="602588" y="1219578"/>
                  <a:pt x="531079" y="1221873"/>
                  <a:pt x="457658" y="1229138"/>
                </a:cubicBezTo>
                <a:cubicBezTo>
                  <a:pt x="438538" y="1231050"/>
                  <a:pt x="412534" y="1233727"/>
                  <a:pt x="407945" y="1213459"/>
                </a:cubicBezTo>
                <a:cubicBezTo>
                  <a:pt x="402209" y="1187838"/>
                  <a:pt x="433184" y="1183250"/>
                  <a:pt x="453451" y="1172924"/>
                </a:cubicBezTo>
                <a:cubicBezTo>
                  <a:pt x="484426" y="1156863"/>
                  <a:pt x="530314" y="1175984"/>
                  <a:pt x="568172" y="1132007"/>
                </a:cubicBezTo>
                <a:cubicBezTo>
                  <a:pt x="453451" y="1142333"/>
                  <a:pt x="356704" y="1160305"/>
                  <a:pt x="255367" y="1190898"/>
                </a:cubicBezTo>
                <a:cubicBezTo>
                  <a:pt x="264162" y="1163747"/>
                  <a:pt x="294754" y="1151128"/>
                  <a:pt x="277546" y="1128567"/>
                </a:cubicBezTo>
                <a:cubicBezTo>
                  <a:pt x="264545" y="1111740"/>
                  <a:pt x="227452" y="1103709"/>
                  <a:pt x="246572" y="1072353"/>
                </a:cubicBezTo>
                <a:cubicBezTo>
                  <a:pt x="300490" y="1039083"/>
                  <a:pt x="376971" y="1047879"/>
                  <a:pt x="422859" y="1000078"/>
                </a:cubicBezTo>
                <a:cubicBezTo>
                  <a:pt x="487868" y="932012"/>
                  <a:pt x="588822" y="908684"/>
                  <a:pt x="668362" y="858972"/>
                </a:cubicBezTo>
                <a:cubicBezTo>
                  <a:pt x="694747" y="842911"/>
                  <a:pt x="867976" y="786699"/>
                  <a:pt x="914629" y="768725"/>
                </a:cubicBezTo>
                <a:cubicBezTo>
                  <a:pt x="979637" y="743486"/>
                  <a:pt x="1053823" y="734691"/>
                  <a:pt x="1117684" y="688420"/>
                </a:cubicBezTo>
                <a:cubicBezTo>
                  <a:pt x="1054970" y="678860"/>
                  <a:pt x="1004112" y="722072"/>
                  <a:pt x="928778" y="701040"/>
                </a:cubicBezTo>
                <a:cubicBezTo>
                  <a:pt x="1048088" y="656299"/>
                  <a:pt x="1157454" y="636031"/>
                  <a:pt x="1243877" y="574464"/>
                </a:cubicBezTo>
                <a:cubicBezTo>
                  <a:pt x="1254585" y="566816"/>
                  <a:pt x="1275617" y="569111"/>
                  <a:pt x="1291678" y="566434"/>
                </a:cubicBezTo>
                <a:cubicBezTo>
                  <a:pt x="1460699" y="539283"/>
                  <a:pt x="1630486" y="516339"/>
                  <a:pt x="1797596" y="476952"/>
                </a:cubicBezTo>
                <a:cubicBezTo>
                  <a:pt x="1835454" y="467774"/>
                  <a:pt x="1902374" y="465480"/>
                  <a:pt x="1895491" y="432593"/>
                </a:cubicBezTo>
                <a:cubicBezTo>
                  <a:pt x="1885166" y="383263"/>
                  <a:pt x="1822835" y="418444"/>
                  <a:pt x="1782682" y="423033"/>
                </a:cubicBezTo>
                <a:cubicBezTo>
                  <a:pt x="1658019" y="437947"/>
                  <a:pt x="1533356" y="463950"/>
                  <a:pt x="1406781" y="449419"/>
                </a:cubicBezTo>
                <a:cubicBezTo>
                  <a:pt x="1492056" y="431064"/>
                  <a:pt x="1576950" y="412326"/>
                  <a:pt x="1662226" y="393970"/>
                </a:cubicBezTo>
                <a:cubicBezTo>
                  <a:pt x="1564330" y="400471"/>
                  <a:pt x="1479055" y="357642"/>
                  <a:pt x="1383837" y="376762"/>
                </a:cubicBezTo>
                <a:cubicBezTo>
                  <a:pt x="1353244" y="382881"/>
                  <a:pt x="1321123" y="363378"/>
                  <a:pt x="1318063" y="333168"/>
                </a:cubicBezTo>
                <a:cubicBezTo>
                  <a:pt x="1314622" y="309077"/>
                  <a:pt x="1343302" y="298370"/>
                  <a:pt x="1365099" y="290722"/>
                </a:cubicBezTo>
                <a:cubicBezTo>
                  <a:pt x="1420930" y="271219"/>
                  <a:pt x="1465288" y="213477"/>
                  <a:pt x="1536798" y="244069"/>
                </a:cubicBezTo>
                <a:cubicBezTo>
                  <a:pt x="1581921" y="195886"/>
                  <a:pt x="1653813" y="188238"/>
                  <a:pt x="1711938" y="175619"/>
                </a:cubicBezTo>
                <a:cubicBezTo>
                  <a:pt x="1897403" y="135849"/>
                  <a:pt x="2085546" y="104874"/>
                  <a:pt x="2273687" y="78488"/>
                </a:cubicBezTo>
                <a:cubicBezTo>
                  <a:pt x="2397204" y="61280"/>
                  <a:pt x="2524544" y="68546"/>
                  <a:pt x="2646913" y="46749"/>
                </a:cubicBezTo>
                <a:cubicBezTo>
                  <a:pt x="2886297" y="4302"/>
                  <a:pt x="3124151" y="5450"/>
                  <a:pt x="3362388" y="861"/>
                </a:cubicBezTo>
                <a:close/>
              </a:path>
            </a:pathLst>
          </a:cu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769B63-0BFE-53A9-5A12-6C7C72874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5426"/>
            <a:ext cx="3220880" cy="4024310"/>
          </a:xfrm>
        </p:spPr>
        <p:txBody>
          <a:bodyPr>
            <a:normAutofit/>
          </a:bodyPr>
          <a:lstStyle/>
          <a:p>
            <a:r>
              <a:rPr lang="en-JP" sz="3600"/>
              <a:t>Assumptions about Writing Assignments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5111A3E-4535-1E59-632C-C465609658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3566416"/>
              </p:ext>
            </p:extLst>
          </p:nvPr>
        </p:nvGraphicFramePr>
        <p:xfrm>
          <a:off x="4702547" y="838199"/>
          <a:ext cx="6651253" cy="53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89376218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8CF97A-A07E-E48D-2CC7-BE684C3D3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788" y="365125"/>
            <a:ext cx="4840010" cy="1807305"/>
          </a:xfrm>
        </p:spPr>
        <p:txBody>
          <a:bodyPr>
            <a:normAutofit/>
          </a:bodyPr>
          <a:lstStyle/>
          <a:p>
            <a:r>
              <a:rPr lang="en-JP" dirty="0"/>
              <a:t>Metacognition; Two Processes</a:t>
            </a:r>
          </a:p>
        </p:txBody>
      </p:sp>
      <p:pic>
        <p:nvPicPr>
          <p:cNvPr id="5" name="Picture 4" descr="White puzzle with one red piece">
            <a:extLst>
              <a:ext uri="{FF2B5EF4-FFF2-40B4-BE49-F238E27FC236}">
                <a16:creationId xmlns:a16="http://schemas.microsoft.com/office/drawing/2014/main" id="{88162EE4-B940-A8A8-650B-68A705645A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718" r="24114"/>
          <a:stretch/>
        </p:blipFill>
        <p:spPr>
          <a:xfrm>
            <a:off x="2" y="10"/>
            <a:ext cx="611656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379C0-6282-8D44-574F-3FDD0721F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788" y="2333297"/>
            <a:ext cx="4840010" cy="38436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>
                <a:effectLst/>
                <a:ea typeface="Times New Roman" panose="02020603050405020304" pitchFamily="18" charset="0"/>
              </a:rPr>
              <a:t>Metacognitive knowledge</a:t>
            </a:r>
            <a:r>
              <a:rPr lang="en-US" sz="2000">
                <a:effectLst/>
                <a:ea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sz="2000">
              <a:effectLst/>
              <a:ea typeface="Times New Roman" panose="02020603050405020304" pitchFamily="18" charset="0"/>
            </a:endParaRPr>
          </a:p>
          <a:p>
            <a:pPr lvl="1"/>
            <a:r>
              <a:rPr lang="en-US" sz="2000">
                <a:effectLst/>
                <a:ea typeface="Times New Roman" panose="02020603050405020304" pitchFamily="18" charset="0"/>
              </a:rPr>
              <a:t>Can help learners understand when and if a goal is met.</a:t>
            </a:r>
          </a:p>
          <a:p>
            <a:pPr marL="457200" lvl="1" indent="0">
              <a:buNone/>
            </a:pPr>
            <a:endParaRPr lang="en-US" sz="2000">
              <a:effectLst/>
              <a:ea typeface="Times New Roman" panose="02020603050405020304" pitchFamily="18" charset="0"/>
            </a:endParaRPr>
          </a:p>
          <a:p>
            <a:pPr lvl="1"/>
            <a:r>
              <a:rPr lang="en-US" sz="2000">
                <a:ea typeface="Times New Roman" panose="02020603050405020304" pitchFamily="18" charset="0"/>
              </a:rPr>
              <a:t>Guides learners to emphasize specific goals. </a:t>
            </a:r>
          </a:p>
          <a:p>
            <a:pPr marL="914400" lvl="2" indent="0">
              <a:buNone/>
            </a:pPr>
            <a:r>
              <a:rPr lang="en-US">
                <a:ea typeface="Times New Roman" panose="02020603050405020304" pitchFamily="18" charset="0"/>
              </a:rPr>
              <a:t>				</a:t>
            </a:r>
          </a:p>
          <a:p>
            <a:pPr marL="914400" lvl="2" indent="0">
              <a:buNone/>
            </a:pPr>
            <a:r>
              <a:rPr lang="en-US">
                <a:ea typeface="Times New Roman" panose="02020603050405020304" pitchFamily="18" charset="0"/>
              </a:rPr>
              <a:t>(Flavell, 1979, 1987, Livingston, 2003)</a:t>
            </a:r>
          </a:p>
        </p:txBody>
      </p:sp>
    </p:spTree>
    <p:extLst>
      <p:ext uri="{BB962C8B-B14F-4D97-AF65-F5344CB8AC3E}">
        <p14:creationId xmlns:p14="http://schemas.microsoft.com/office/powerpoint/2010/main" val="1231979139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21" name="Content Placeholder 2">
            <a:extLst>
              <a:ext uri="{FF2B5EF4-FFF2-40B4-BE49-F238E27FC236}">
                <a16:creationId xmlns:a16="http://schemas.microsoft.com/office/drawing/2014/main" id="{3812F6E1-B573-FFFD-095E-A3F116C46AA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596043"/>
          <a:ext cx="10823369" cy="47121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CC9C6F3A-9C9E-F8E6-CBA5-78B08D932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JP" dirty="0"/>
              <a:t>Problems with Feedback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0BE5BC-1D19-01B3-8DC9-65ED392F7C47}"/>
              </a:ext>
            </a:extLst>
          </p:cNvPr>
          <p:cNvSpPr txBox="1"/>
          <p:nvPr/>
        </p:nvSpPr>
        <p:spPr>
          <a:xfrm>
            <a:off x="0" y="6308209"/>
            <a:ext cx="120415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800" dirty="0">
                <a:effectLst/>
                <a:ea typeface="Yu Mincho" panose="02020400000000000000" pitchFamily="18" charset="-128"/>
              </a:rPr>
              <a:t>(Althauser &amp; Darnall, 2001; Cho &amp; MacArthur, 2011; Li, Liu, &amp; </a:t>
            </a:r>
            <a:r>
              <a:rPr lang="en-GB" sz="1800" dirty="0" err="1">
                <a:effectLst/>
                <a:ea typeface="Yu Mincho" panose="02020400000000000000" pitchFamily="18" charset="-128"/>
              </a:rPr>
              <a:t>Steckelberg</a:t>
            </a:r>
            <a:r>
              <a:rPr lang="en-GB" sz="1800" dirty="0">
                <a:effectLst/>
                <a:ea typeface="Yu Mincho" panose="02020400000000000000" pitchFamily="18" charset="-128"/>
              </a:rPr>
              <a:t>, 2010; Lundstrom &amp; Baker, 2009). </a:t>
            </a:r>
            <a:endParaRPr lang="en-JP" dirty="0"/>
          </a:p>
        </p:txBody>
      </p:sp>
    </p:spTree>
    <p:extLst>
      <p:ext uri="{BB962C8B-B14F-4D97-AF65-F5344CB8AC3E}">
        <p14:creationId xmlns:p14="http://schemas.microsoft.com/office/powerpoint/2010/main" val="1794741690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rgbClr val="D56A17"/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C9C6F3A-9C9E-F8E6-CBA5-78B08D932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3312"/>
            <a:ext cx="3461084" cy="5431376"/>
          </a:xfrm>
        </p:spPr>
        <p:txBody>
          <a:bodyPr>
            <a:normAutofit/>
          </a:bodyPr>
          <a:lstStyle/>
          <a:p>
            <a:r>
              <a:rPr lang="en-JP" sz="3400">
                <a:solidFill>
                  <a:srgbClr val="FFFFFF"/>
                </a:solidFill>
              </a:rPr>
              <a:t>Stages to Metacognitive Writing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68C97-4C57-D3AB-F099-8893219C6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145472"/>
            <a:ext cx="5791201" cy="6712527"/>
          </a:xfrm>
        </p:spPr>
        <p:txBody>
          <a:bodyPr anchor="ctr">
            <a:normAutofit/>
          </a:bodyPr>
          <a:lstStyle/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000" dirty="0">
                <a:effectLst/>
                <a:ea typeface="Yu Mincho" panose="02020400000000000000" pitchFamily="18" charset="-128"/>
              </a:rPr>
              <a:t>Pre-Writing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Yu Mincho" panose="02020400000000000000" pitchFamily="18" charset="-128"/>
              </a:rPr>
              <a:t>Receiving the assignment, </a:t>
            </a:r>
          </a:p>
          <a:p>
            <a:pPr lvl="1">
              <a:lnSpc>
                <a:spcPct val="90000"/>
              </a:lnSpc>
            </a:pPr>
            <a:r>
              <a:rPr lang="en-US" sz="2000" b="1" dirty="0">
                <a:ea typeface="Yu Mincho" panose="02020400000000000000" pitchFamily="18" charset="-128"/>
              </a:rPr>
              <a:t>Metacognitive Pre-Writing Task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Yu Mincho" panose="02020400000000000000" pitchFamily="18" charset="-128"/>
              </a:rPr>
              <a:t>Researching, and brainstorming ideas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Yu Mincho" panose="02020400000000000000" pitchFamily="18" charset="-128"/>
              </a:rPr>
              <a:t>Planning, making an outline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000" dirty="0">
                <a:ea typeface="Yu Mincho" panose="02020400000000000000" pitchFamily="18" charset="-128"/>
              </a:rPr>
              <a:t>During Writing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Yu Mincho" panose="02020400000000000000" pitchFamily="18" charset="-128"/>
              </a:rPr>
              <a:t>Following the outline writing sentences, and/or paragraphs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Yu Mincho" panose="02020400000000000000" pitchFamily="18" charset="-128"/>
              </a:rPr>
              <a:t>Writing topic sentences, supporting paragraphs, providing details, providing examples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000" dirty="0">
                <a:effectLst/>
                <a:ea typeface="Yu Mincho" panose="02020400000000000000" pitchFamily="18" charset="-128"/>
              </a:rPr>
              <a:t>Post-Writing (drafts 1+)</a:t>
            </a:r>
          </a:p>
          <a:p>
            <a:pPr lvl="1">
              <a:lnSpc>
                <a:spcPct val="90000"/>
              </a:lnSpc>
            </a:pPr>
            <a:r>
              <a:rPr lang="en-US" sz="2000" b="1" dirty="0">
                <a:effectLst/>
                <a:ea typeface="Yu Mincho" panose="02020400000000000000" pitchFamily="18" charset="-128"/>
              </a:rPr>
              <a:t>Metacognitive Post-Draft Tasks I, II and III</a:t>
            </a:r>
          </a:p>
          <a:p>
            <a:pPr lvl="2">
              <a:lnSpc>
                <a:spcPct val="90000"/>
              </a:lnSpc>
            </a:pPr>
            <a:r>
              <a:rPr lang="en-US" dirty="0">
                <a:effectLst/>
                <a:ea typeface="Yu Mincho" panose="02020400000000000000" pitchFamily="18" charset="-128"/>
              </a:rPr>
              <a:t>Peer feedback and correction</a:t>
            </a:r>
          </a:p>
          <a:p>
            <a:pPr lvl="2">
              <a:lnSpc>
                <a:spcPct val="90000"/>
              </a:lnSpc>
            </a:pPr>
            <a:r>
              <a:rPr lang="en-US" dirty="0">
                <a:ea typeface="Yu Mincho" panose="02020400000000000000" pitchFamily="18" charset="-128"/>
              </a:rPr>
              <a:t>Teacher corrective guidance and feedback</a:t>
            </a:r>
            <a:endParaRPr lang="en-US" dirty="0">
              <a:effectLst/>
              <a:ea typeface="Yu Mincho" panose="02020400000000000000" pitchFamily="18" charset="-128"/>
            </a:endParaRPr>
          </a:p>
          <a:p>
            <a:pPr lvl="2">
              <a:lnSpc>
                <a:spcPct val="90000"/>
              </a:lnSpc>
            </a:pPr>
            <a:r>
              <a:rPr lang="en-US" dirty="0">
                <a:ea typeface="Yu Mincho" panose="02020400000000000000" pitchFamily="18" charset="-128"/>
              </a:rPr>
              <a:t>Self-assessment and self-correction</a:t>
            </a:r>
          </a:p>
        </p:txBody>
      </p:sp>
    </p:spTree>
    <p:extLst>
      <p:ext uri="{BB962C8B-B14F-4D97-AF65-F5344CB8AC3E}">
        <p14:creationId xmlns:p14="http://schemas.microsoft.com/office/powerpoint/2010/main" val="780857993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5EECA-1380-71FF-D8CA-E8C35D346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P" dirty="0"/>
              <a:t>Metacognitive Pre-Writing Task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DEE42DB-FAAD-4C7B-50F8-4EE6ECFFC5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1605840"/>
              </p:ext>
            </p:extLst>
          </p:nvPr>
        </p:nvGraphicFramePr>
        <p:xfrm>
          <a:off x="1775012" y="2276624"/>
          <a:ext cx="7885356" cy="640080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1549100">
                  <a:extLst>
                    <a:ext uri="{9D8B030D-6E8A-4147-A177-3AD203B41FA5}">
                      <a16:colId xmlns:a16="http://schemas.microsoft.com/office/drawing/2014/main" val="1147221722"/>
                    </a:ext>
                  </a:extLst>
                </a:gridCol>
                <a:gridCol w="1271660">
                  <a:extLst>
                    <a:ext uri="{9D8B030D-6E8A-4147-A177-3AD203B41FA5}">
                      <a16:colId xmlns:a16="http://schemas.microsoft.com/office/drawing/2014/main" val="1102951010"/>
                    </a:ext>
                  </a:extLst>
                </a:gridCol>
                <a:gridCol w="1193641">
                  <a:extLst>
                    <a:ext uri="{9D8B030D-6E8A-4147-A177-3AD203B41FA5}">
                      <a16:colId xmlns:a16="http://schemas.microsoft.com/office/drawing/2014/main" val="2308975014"/>
                    </a:ext>
                  </a:extLst>
                </a:gridCol>
                <a:gridCol w="1483673">
                  <a:extLst>
                    <a:ext uri="{9D8B030D-6E8A-4147-A177-3AD203B41FA5}">
                      <a16:colId xmlns:a16="http://schemas.microsoft.com/office/drawing/2014/main" val="4255017286"/>
                    </a:ext>
                  </a:extLst>
                </a:gridCol>
                <a:gridCol w="1193641">
                  <a:extLst>
                    <a:ext uri="{9D8B030D-6E8A-4147-A177-3AD203B41FA5}">
                      <a16:colId xmlns:a16="http://schemas.microsoft.com/office/drawing/2014/main" val="555849948"/>
                    </a:ext>
                  </a:extLst>
                </a:gridCol>
                <a:gridCol w="1193641">
                  <a:extLst>
                    <a:ext uri="{9D8B030D-6E8A-4147-A177-3AD203B41FA5}">
                      <a16:colId xmlns:a16="http://schemas.microsoft.com/office/drawing/2014/main" val="2144585927"/>
                    </a:ext>
                  </a:extLst>
                </a:gridCol>
              </a:tblGrid>
              <a:tr h="253178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Strongly disagree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Disagree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>
                          <a:effectLst/>
                        </a:rPr>
                        <a:t>Slightly disagree</a:t>
                      </a:r>
                      <a:endParaRPr lang="en-JP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>
                          <a:effectLst/>
                        </a:rPr>
                        <a:t>Slightly agree</a:t>
                      </a:r>
                      <a:endParaRPr lang="en-JP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>
                          <a:effectLst/>
                        </a:rPr>
                        <a:t>Agree</a:t>
                      </a:r>
                      <a:endParaRPr lang="en-JP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Strongly agree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6669339"/>
                  </a:ext>
                </a:extLst>
              </a:tr>
              <a:tr h="182872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>
                          <a:effectLst/>
                        </a:rPr>
                        <a:t>1</a:t>
                      </a:r>
                      <a:endParaRPr lang="en-JP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2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3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4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5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6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790898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B77437B-D767-8D94-55C6-3A0173E039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598150"/>
              </p:ext>
            </p:extLst>
          </p:nvPr>
        </p:nvGraphicFramePr>
        <p:xfrm>
          <a:off x="418502" y="2980650"/>
          <a:ext cx="11354996" cy="38715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768712">
                  <a:extLst>
                    <a:ext uri="{9D8B030D-6E8A-4147-A177-3AD203B41FA5}">
                      <a16:colId xmlns:a16="http://schemas.microsoft.com/office/drawing/2014/main" val="3104724708"/>
                    </a:ext>
                  </a:extLst>
                </a:gridCol>
                <a:gridCol w="1586284">
                  <a:extLst>
                    <a:ext uri="{9D8B030D-6E8A-4147-A177-3AD203B41FA5}">
                      <a16:colId xmlns:a16="http://schemas.microsoft.com/office/drawing/2014/main" val="2464258558"/>
                    </a:ext>
                  </a:extLst>
                </a:gridCol>
              </a:tblGrid>
              <a:tr h="387279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600" dirty="0">
                          <a:effectLst/>
                        </a:rPr>
                        <a:t>1. I am interested in the writing assignment.</a:t>
                      </a:r>
                      <a:endParaRPr lang="en-JP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600" dirty="0">
                          <a:effectLst/>
                        </a:rPr>
                        <a:t>   1  2  3  4  5  6</a:t>
                      </a:r>
                      <a:endParaRPr lang="en-JP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94339662"/>
                  </a:ext>
                </a:extLst>
              </a:tr>
              <a:tr h="387279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600" dirty="0">
                          <a:effectLst/>
                        </a:rPr>
                        <a:t>2. I understand what the writing assignment is asking me to write about.</a:t>
                      </a:r>
                      <a:endParaRPr lang="en-JP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600" dirty="0">
                          <a:effectLst/>
                        </a:rPr>
                        <a:t>   1  2  3  4  5  6</a:t>
                      </a:r>
                      <a:endParaRPr lang="en-JP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4001741"/>
                  </a:ext>
                </a:extLst>
              </a:tr>
              <a:tr h="412865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600" dirty="0">
                          <a:effectLst/>
                        </a:rPr>
                        <a:t>3. I feel confident about my performance with the writing assignment.</a:t>
                      </a:r>
                      <a:endParaRPr lang="en-JP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600" dirty="0">
                          <a:effectLst/>
                        </a:rPr>
                        <a:t>   1  2  3  4  5  6</a:t>
                      </a:r>
                      <a:endParaRPr lang="en-JP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46142129"/>
                  </a:ext>
                </a:extLst>
              </a:tr>
              <a:tr h="387279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NZ" sz="1600" dirty="0">
                          <a:effectLst/>
                        </a:rPr>
                        <a:t>4. I have a topic that I can write about.</a:t>
                      </a:r>
                      <a:endParaRPr lang="en-JP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600" dirty="0">
                          <a:effectLst/>
                        </a:rPr>
                        <a:t>   1  2  3  4  5  6</a:t>
                      </a:r>
                      <a:endParaRPr lang="en-JP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73688144"/>
                  </a:ext>
                </a:extLst>
              </a:tr>
              <a:tr h="396583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NZ" sz="1600" dirty="0">
                          <a:effectLst/>
                        </a:rPr>
                        <a:t>5. I have an idea about what I am going to write.</a:t>
                      </a:r>
                      <a:endParaRPr lang="en-JP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600" dirty="0">
                          <a:effectLst/>
                        </a:rPr>
                        <a:t>   1  2  3  4  5  6</a:t>
                      </a:r>
                      <a:endParaRPr lang="en-JP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50315627"/>
                  </a:ext>
                </a:extLst>
              </a:tr>
              <a:tr h="344324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600" dirty="0">
                          <a:effectLst/>
                        </a:rPr>
                        <a:t>6. I know what resources I am allowed to use (dictionary, internet research, etc). </a:t>
                      </a:r>
                      <a:endParaRPr lang="en-JP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600" dirty="0">
                          <a:effectLst/>
                        </a:rPr>
                        <a:t>   1  2  3  4  5  6</a:t>
                      </a:r>
                      <a:endParaRPr lang="en-JP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18236607"/>
                  </a:ext>
                </a:extLst>
              </a:tr>
              <a:tr h="379592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600" dirty="0">
                          <a:effectLst/>
                        </a:rPr>
                        <a:t>7. I know what units/sections/pages of my textbook can help me complete the writing. </a:t>
                      </a:r>
                      <a:endParaRPr lang="en-JP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600" dirty="0">
                          <a:effectLst/>
                        </a:rPr>
                        <a:t>   1  2  3  4  5  6</a:t>
                      </a:r>
                      <a:endParaRPr lang="en-JP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90521169"/>
                  </a:ext>
                </a:extLst>
              </a:tr>
              <a:tr h="410152">
                <a:tc>
                  <a:txBody>
                    <a:bodyPr/>
                    <a:lstStyle/>
                    <a:p>
                      <a:pPr marL="223838" indent="-223838" algn="l">
                        <a:spcAft>
                          <a:spcPts val="600"/>
                        </a:spcAft>
                        <a:tabLst/>
                      </a:pPr>
                      <a:r>
                        <a:rPr lang="en-NZ" sz="1600" dirty="0">
                          <a:effectLst/>
                        </a:rPr>
                        <a:t>8. I know how to organize my ideas (paragraph organization, topic sentence, supporting sentences).</a:t>
                      </a:r>
                      <a:endParaRPr lang="en-JP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600" dirty="0">
                          <a:effectLst/>
                        </a:rPr>
                        <a:t>   1  2  3  4  5  6</a:t>
                      </a:r>
                      <a:endParaRPr lang="en-JP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19639362"/>
                  </a:ext>
                </a:extLst>
              </a:tr>
              <a:tr h="344324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NZ" sz="1600" dirty="0">
                          <a:effectLst/>
                        </a:rPr>
                        <a:t>9. I feel that I will be able to included enough details to support my ideas.</a:t>
                      </a:r>
                      <a:endParaRPr lang="en-JP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600">
                          <a:effectLst/>
                        </a:rPr>
                        <a:t>   1  2  3  4  5  6</a:t>
                      </a:r>
                      <a:endParaRPr lang="en-JP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71021797"/>
                  </a:ext>
                </a:extLst>
              </a:tr>
              <a:tr h="344324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NZ" sz="1600" dirty="0">
                          <a:effectLst/>
                        </a:rPr>
                        <a:t>10. I believe that readers understood my ideas/opinions. </a:t>
                      </a:r>
                      <a:endParaRPr lang="en-JP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600" dirty="0">
                          <a:effectLst/>
                        </a:rPr>
                        <a:t>   1  2  3  4  5  6</a:t>
                      </a:r>
                      <a:endParaRPr lang="en-JP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52699564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E9B82E68-BE12-8E06-8A36-DC40A4DEB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7248" y="1440607"/>
            <a:ext cx="1005750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JP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JP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Read the assignment hand out. Then, </a:t>
            </a:r>
            <a:r>
              <a:rPr lang="en-US" altLang="en-JP" sz="1400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r</a:t>
            </a:r>
            <a:r>
              <a:rPr kumimoji="0" lang="en-US" altLang="en-JP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ead each of the following 10 statements. Please consider your answer carefully and circle how much you agree or disagree with the following statements the number from 1 to 6. </a:t>
            </a:r>
            <a:endParaRPr kumimoji="0" lang="en-US" altLang="en-JP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195340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805F0-759D-DBEB-A448-AF0015210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P" dirty="0"/>
              <a:t>Metacognitive Post-1st Draft Task I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C8CD5E5C-85EB-10B6-AC51-908D37174A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5206432"/>
              </p:ext>
            </p:extLst>
          </p:nvPr>
        </p:nvGraphicFramePr>
        <p:xfrm>
          <a:off x="1775012" y="2276624"/>
          <a:ext cx="7885356" cy="640080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1549100">
                  <a:extLst>
                    <a:ext uri="{9D8B030D-6E8A-4147-A177-3AD203B41FA5}">
                      <a16:colId xmlns:a16="http://schemas.microsoft.com/office/drawing/2014/main" val="1147221722"/>
                    </a:ext>
                  </a:extLst>
                </a:gridCol>
                <a:gridCol w="1271660">
                  <a:extLst>
                    <a:ext uri="{9D8B030D-6E8A-4147-A177-3AD203B41FA5}">
                      <a16:colId xmlns:a16="http://schemas.microsoft.com/office/drawing/2014/main" val="1102951010"/>
                    </a:ext>
                  </a:extLst>
                </a:gridCol>
                <a:gridCol w="1193641">
                  <a:extLst>
                    <a:ext uri="{9D8B030D-6E8A-4147-A177-3AD203B41FA5}">
                      <a16:colId xmlns:a16="http://schemas.microsoft.com/office/drawing/2014/main" val="2308975014"/>
                    </a:ext>
                  </a:extLst>
                </a:gridCol>
                <a:gridCol w="1483673">
                  <a:extLst>
                    <a:ext uri="{9D8B030D-6E8A-4147-A177-3AD203B41FA5}">
                      <a16:colId xmlns:a16="http://schemas.microsoft.com/office/drawing/2014/main" val="4255017286"/>
                    </a:ext>
                  </a:extLst>
                </a:gridCol>
                <a:gridCol w="1193641">
                  <a:extLst>
                    <a:ext uri="{9D8B030D-6E8A-4147-A177-3AD203B41FA5}">
                      <a16:colId xmlns:a16="http://schemas.microsoft.com/office/drawing/2014/main" val="555849948"/>
                    </a:ext>
                  </a:extLst>
                </a:gridCol>
                <a:gridCol w="1193641">
                  <a:extLst>
                    <a:ext uri="{9D8B030D-6E8A-4147-A177-3AD203B41FA5}">
                      <a16:colId xmlns:a16="http://schemas.microsoft.com/office/drawing/2014/main" val="2144585927"/>
                    </a:ext>
                  </a:extLst>
                </a:gridCol>
              </a:tblGrid>
              <a:tr h="253178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Strongly disagree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Disagree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>
                          <a:effectLst/>
                        </a:rPr>
                        <a:t>Slightly disagree</a:t>
                      </a:r>
                      <a:endParaRPr lang="en-JP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>
                          <a:effectLst/>
                        </a:rPr>
                        <a:t>Slightly agree</a:t>
                      </a:r>
                      <a:endParaRPr lang="en-JP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>
                          <a:effectLst/>
                        </a:rPr>
                        <a:t>Agree</a:t>
                      </a:r>
                      <a:endParaRPr lang="en-JP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Strongly agree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6669339"/>
                  </a:ext>
                </a:extLst>
              </a:tr>
              <a:tr h="182872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>
                          <a:effectLst/>
                        </a:rPr>
                        <a:t>1</a:t>
                      </a:r>
                      <a:endParaRPr lang="en-JP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2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3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4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5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6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7908989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A7FB96AC-0DE6-3A10-C454-8B6939377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7248" y="1440607"/>
            <a:ext cx="1005750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JP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JP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Read your first draft. </a:t>
            </a:r>
            <a:r>
              <a:rPr lang="en-US" altLang="en-JP" sz="1400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Then, r</a:t>
            </a:r>
            <a:r>
              <a:rPr kumimoji="0" lang="en-US" altLang="en-JP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ead each of the following 10 statements. Please consider your answer carefully and circle how much you agree or disagree with the following statements the number from 1 to 6. </a:t>
            </a:r>
            <a:endParaRPr kumimoji="0" lang="en-US" altLang="en-JP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3FDBC3E-6065-0ECC-EDCE-69E4E4D2FE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0552589"/>
              </p:ext>
            </p:extLst>
          </p:nvPr>
        </p:nvGraphicFramePr>
        <p:xfrm>
          <a:off x="671905" y="3064000"/>
          <a:ext cx="10848190" cy="32336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86495">
                  <a:extLst>
                    <a:ext uri="{9D8B030D-6E8A-4147-A177-3AD203B41FA5}">
                      <a16:colId xmlns:a16="http://schemas.microsoft.com/office/drawing/2014/main" val="3104724708"/>
                    </a:ext>
                  </a:extLst>
                </a:gridCol>
                <a:gridCol w="1461695">
                  <a:extLst>
                    <a:ext uri="{9D8B030D-6E8A-4147-A177-3AD203B41FA5}">
                      <a16:colId xmlns:a16="http://schemas.microsoft.com/office/drawing/2014/main" val="2464258558"/>
                    </a:ext>
                  </a:extLst>
                </a:gridCol>
              </a:tblGrid>
              <a:tr h="330077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1. I think that what I wrote is interesting.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   1  2  3  4  5  6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94339662"/>
                  </a:ext>
                </a:extLst>
              </a:tr>
              <a:tr h="330077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2. I think that others will think that my topic is interesting. 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   1  2  3  4  5  6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4001741"/>
                  </a:ext>
                </a:extLst>
              </a:tr>
              <a:tr h="351884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3. I feel confident about my performance with the writing assignment.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   1  2  3  4  5  6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46142129"/>
                  </a:ext>
                </a:extLst>
              </a:tr>
              <a:tr h="330077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4. I used the information I brainstormed / researched.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   1  2  3  4  5  6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73688144"/>
                  </a:ext>
                </a:extLst>
              </a:tr>
              <a:tr h="338007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5. I followed my outline when I was writing.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   1  2  3  4  5  6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50315627"/>
                  </a:ext>
                </a:extLst>
              </a:tr>
              <a:tr h="293466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6. I only used the resources I am allowed to use (dictionary, internet research, etc). 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   1  2  3  4  5  6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18236607"/>
                  </a:ext>
                </a:extLst>
              </a:tr>
              <a:tr h="323525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7. I checked my grammar for each sentence. 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   1  2  3  4  5  6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90521169"/>
                  </a:ext>
                </a:extLst>
              </a:tr>
              <a:tr h="349571">
                <a:tc>
                  <a:txBody>
                    <a:bodyPr/>
                    <a:lstStyle/>
                    <a:p>
                      <a:pPr marL="223838" indent="-223838" algn="l">
                        <a:spcAft>
                          <a:spcPts val="600"/>
                        </a:spcAft>
                        <a:tabLst/>
                      </a:pPr>
                      <a:r>
                        <a:rPr lang="en-NZ" sz="1400" dirty="0">
                          <a:effectLst/>
                        </a:rPr>
                        <a:t>8. I checked my punctuation for each sentence.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   1  2  3  4  5  6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19639362"/>
                  </a:ext>
                </a:extLst>
              </a:tr>
              <a:tr h="293466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9. I checked my paragraph organization (topic sentence, supporting sentences, details, explanations, etc).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>
                          <a:effectLst/>
                        </a:rPr>
                        <a:t>   1  2  3  4  5  6</a:t>
                      </a:r>
                      <a:endParaRPr lang="en-JP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71021797"/>
                  </a:ext>
                </a:extLst>
              </a:tr>
              <a:tr h="293466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10. I believe that readers will understand my ideas/opinions. 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   1  2  3  4  5  6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526995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7129585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rgbClr val="D56A17"/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FB1EBC0-FE32-20C6-D909-4DC0AFA67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3312"/>
            <a:ext cx="3461084" cy="5431376"/>
          </a:xfrm>
        </p:spPr>
        <p:txBody>
          <a:bodyPr>
            <a:normAutofit/>
          </a:bodyPr>
          <a:lstStyle/>
          <a:p>
            <a:r>
              <a:rPr lang="en-JP" sz="3400">
                <a:solidFill>
                  <a:srgbClr val="FFFFFF"/>
                </a:solidFill>
              </a:rPr>
              <a:t>Metacognitive Post 1st Draft Task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6B308-9F84-E137-8710-EC8E926BB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713313"/>
            <a:ext cx="5511704" cy="5431376"/>
          </a:xfrm>
        </p:spPr>
        <p:txBody>
          <a:bodyPr anchor="ctr">
            <a:normAutofit/>
          </a:bodyPr>
          <a:lstStyle/>
          <a:p>
            <a:pPr marL="0" lvl="0" indent="0">
              <a:lnSpc>
                <a:spcPct val="90000"/>
              </a:lnSpc>
              <a:buNone/>
            </a:pPr>
            <a:r>
              <a:rPr lang="en-US" sz="13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Self-review of writing</a:t>
            </a:r>
          </a:p>
          <a:p>
            <a:pPr marL="0" lvl="0" indent="0">
              <a:lnSpc>
                <a:spcPct val="90000"/>
              </a:lnSpc>
              <a:buNone/>
            </a:pPr>
            <a:r>
              <a:rPr lang="en-US" sz="13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Read through your writing again. Consider the content. Think about the following questions and take note of your ideas. </a:t>
            </a:r>
            <a:endParaRPr lang="en-JP" sz="13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90000"/>
              </a:lnSpc>
              <a:buFont typeface="+mj-lt"/>
              <a:buAutoNum type="arabicPeriod"/>
            </a:pPr>
            <a:r>
              <a:rPr lang="en-US" sz="13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What can I do to improve my writing? Write at least 3 ideas about what can be done to improve the content. </a:t>
            </a:r>
            <a:endParaRPr lang="en-JP" sz="13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90000"/>
              </a:lnSpc>
              <a:buFont typeface="+mj-lt"/>
              <a:buAutoNum type="arabicPeriod"/>
            </a:pPr>
            <a:r>
              <a:rPr lang="en-US" sz="13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What do you think readers think or feel about what the writing</a:t>
            </a:r>
            <a:r>
              <a:rPr lang="en-US" sz="13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r>
              <a:rPr lang="en-US" sz="13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Write 2 ideas about what you think they might have felt/thought while reading the writing. </a:t>
            </a:r>
            <a:endParaRPr lang="en-JP" sz="13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90000"/>
              </a:lnSpc>
              <a:buFont typeface="+mj-lt"/>
              <a:buAutoNum type="arabicPeriod"/>
            </a:pPr>
            <a:r>
              <a:rPr lang="en-US" sz="13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What information was missing from the writing? Write 2-3 ideas that you could have included in the writing.  </a:t>
            </a:r>
            <a:endParaRPr lang="en-JP" sz="13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90000"/>
              </a:lnSpc>
              <a:buFont typeface="+mj-lt"/>
              <a:buAutoNum type="arabicPeriod"/>
            </a:pPr>
            <a:r>
              <a:rPr lang="en-US" sz="13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How might that missing information from #3 improve the writing?</a:t>
            </a:r>
            <a:endParaRPr lang="en-JP" sz="13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3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Peer-review of writing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3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Read through your partner’s writing. Answer the questions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en-US" sz="13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How is the </a:t>
            </a:r>
            <a:r>
              <a:rPr lang="en-US" sz="13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content? 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en-US" sz="13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How is the grammar?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en-US" sz="13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How is the vocabulary?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en-US" sz="13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How is the organization?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en-US" sz="13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How is formatting? </a:t>
            </a:r>
            <a:endParaRPr lang="en-JP" sz="13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JP" sz="13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en-JP" sz="1300" dirty="0"/>
          </a:p>
        </p:txBody>
      </p:sp>
    </p:spTree>
    <p:extLst>
      <p:ext uri="{BB962C8B-B14F-4D97-AF65-F5344CB8AC3E}">
        <p14:creationId xmlns:p14="http://schemas.microsoft.com/office/powerpoint/2010/main" val="4106296913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910F082-4BD5-DE3A-2532-164AAE04F2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123222"/>
              </p:ext>
            </p:extLst>
          </p:nvPr>
        </p:nvGraphicFramePr>
        <p:xfrm>
          <a:off x="671905" y="3064000"/>
          <a:ext cx="10848190" cy="31542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86495">
                  <a:extLst>
                    <a:ext uri="{9D8B030D-6E8A-4147-A177-3AD203B41FA5}">
                      <a16:colId xmlns:a16="http://schemas.microsoft.com/office/drawing/2014/main" val="3104724708"/>
                    </a:ext>
                  </a:extLst>
                </a:gridCol>
                <a:gridCol w="1461695">
                  <a:extLst>
                    <a:ext uri="{9D8B030D-6E8A-4147-A177-3AD203B41FA5}">
                      <a16:colId xmlns:a16="http://schemas.microsoft.com/office/drawing/2014/main" val="2464258558"/>
                    </a:ext>
                  </a:extLst>
                </a:gridCol>
              </a:tblGrid>
              <a:tr h="250700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1. I think that what I wrote is interesting.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   1  2  3  4  5  6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4339662"/>
                  </a:ext>
                </a:extLst>
              </a:tr>
              <a:tr h="330077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2. I think that others will think that my topic is interesting. 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   1  2  3  4  5  6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74001741"/>
                  </a:ext>
                </a:extLst>
              </a:tr>
              <a:tr h="351884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3. I feel confident about my performance with the writing assignment.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   1  2  3  4  5  6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6142129"/>
                  </a:ext>
                </a:extLst>
              </a:tr>
              <a:tr h="330077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4. I read and tried to follow my partner’s comments on my writing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   1  2  3  4  5  6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3688144"/>
                  </a:ext>
                </a:extLst>
              </a:tr>
              <a:tr h="338007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5. I read and tried to follow my teacher's corrections/advice. 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   1  2  3  4  5  6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50315627"/>
                  </a:ext>
                </a:extLst>
              </a:tr>
              <a:tr h="293466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6. I followed the formatting that my teacher asked me to follow (APA 6</a:t>
                      </a:r>
                      <a:r>
                        <a:rPr lang="en-NZ" sz="1400" baseline="30000" dirty="0">
                          <a:effectLst/>
                        </a:rPr>
                        <a:t>th</a:t>
                      </a:r>
                      <a:r>
                        <a:rPr lang="en-NZ" sz="1400" dirty="0">
                          <a:effectLst/>
                        </a:rPr>
                        <a:t> edition)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   1  2  3  4  5  6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18236607"/>
                  </a:ext>
                </a:extLst>
              </a:tr>
              <a:tr h="323525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7. I checked my grammar for each sentence. 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   1  2  3  4  5  6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90521169"/>
                  </a:ext>
                </a:extLst>
              </a:tr>
              <a:tr h="349571">
                <a:tc>
                  <a:txBody>
                    <a:bodyPr/>
                    <a:lstStyle/>
                    <a:p>
                      <a:pPr marL="223838" indent="-223838" algn="l">
                        <a:spcAft>
                          <a:spcPts val="600"/>
                        </a:spcAft>
                        <a:tabLst/>
                      </a:pPr>
                      <a:r>
                        <a:rPr lang="en-NZ" sz="1400" dirty="0">
                          <a:effectLst/>
                        </a:rPr>
                        <a:t>8. I checked my punctuation for each sentence.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   1  2  3  4  5  6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9639362"/>
                  </a:ext>
                </a:extLst>
              </a:tr>
              <a:tr h="293466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9. I checked my paragraph organization (topic sentence, supporting sentences, details, explanations, etc).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>
                          <a:effectLst/>
                        </a:rPr>
                        <a:t>   1  2  3  4  5  6</a:t>
                      </a:r>
                      <a:endParaRPr lang="en-JP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71021797"/>
                  </a:ext>
                </a:extLst>
              </a:tr>
              <a:tr h="293466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10. I believe that readers will understand my ideas/opinions. 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   1  2  3  4  5  6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52699564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135F9317-48F0-9492-6F28-82116056D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JP" dirty="0"/>
              <a:t>Metacognitive Post-2nd Draft Task I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CE7774F8-3809-02E8-1B25-9BA847CF25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55428"/>
              </p:ext>
            </p:extLst>
          </p:nvPr>
        </p:nvGraphicFramePr>
        <p:xfrm>
          <a:off x="1775012" y="2276624"/>
          <a:ext cx="7885356" cy="640080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1549100">
                  <a:extLst>
                    <a:ext uri="{9D8B030D-6E8A-4147-A177-3AD203B41FA5}">
                      <a16:colId xmlns:a16="http://schemas.microsoft.com/office/drawing/2014/main" val="1147221722"/>
                    </a:ext>
                  </a:extLst>
                </a:gridCol>
                <a:gridCol w="1271660">
                  <a:extLst>
                    <a:ext uri="{9D8B030D-6E8A-4147-A177-3AD203B41FA5}">
                      <a16:colId xmlns:a16="http://schemas.microsoft.com/office/drawing/2014/main" val="1102951010"/>
                    </a:ext>
                  </a:extLst>
                </a:gridCol>
                <a:gridCol w="1193641">
                  <a:extLst>
                    <a:ext uri="{9D8B030D-6E8A-4147-A177-3AD203B41FA5}">
                      <a16:colId xmlns:a16="http://schemas.microsoft.com/office/drawing/2014/main" val="2308975014"/>
                    </a:ext>
                  </a:extLst>
                </a:gridCol>
                <a:gridCol w="1483673">
                  <a:extLst>
                    <a:ext uri="{9D8B030D-6E8A-4147-A177-3AD203B41FA5}">
                      <a16:colId xmlns:a16="http://schemas.microsoft.com/office/drawing/2014/main" val="4255017286"/>
                    </a:ext>
                  </a:extLst>
                </a:gridCol>
                <a:gridCol w="1193641">
                  <a:extLst>
                    <a:ext uri="{9D8B030D-6E8A-4147-A177-3AD203B41FA5}">
                      <a16:colId xmlns:a16="http://schemas.microsoft.com/office/drawing/2014/main" val="555849948"/>
                    </a:ext>
                  </a:extLst>
                </a:gridCol>
                <a:gridCol w="1193641">
                  <a:extLst>
                    <a:ext uri="{9D8B030D-6E8A-4147-A177-3AD203B41FA5}">
                      <a16:colId xmlns:a16="http://schemas.microsoft.com/office/drawing/2014/main" val="2144585927"/>
                    </a:ext>
                  </a:extLst>
                </a:gridCol>
              </a:tblGrid>
              <a:tr h="253178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Strongly disagree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Disagree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>
                          <a:effectLst/>
                        </a:rPr>
                        <a:t>Slightly disagree</a:t>
                      </a:r>
                      <a:endParaRPr lang="en-JP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>
                          <a:effectLst/>
                        </a:rPr>
                        <a:t>Slightly agree</a:t>
                      </a:r>
                      <a:endParaRPr lang="en-JP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>
                          <a:effectLst/>
                        </a:rPr>
                        <a:t>Agree</a:t>
                      </a:r>
                      <a:endParaRPr lang="en-JP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Strongly agree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6669339"/>
                  </a:ext>
                </a:extLst>
              </a:tr>
              <a:tr h="182872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>
                          <a:effectLst/>
                        </a:rPr>
                        <a:t>1</a:t>
                      </a:r>
                      <a:endParaRPr lang="en-JP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2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3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4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5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NZ" sz="1400" dirty="0">
                          <a:effectLst/>
                        </a:rPr>
                        <a:t>6</a:t>
                      </a:r>
                      <a:endParaRPr lang="en-JP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7908989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CB4E25FB-7C39-98F6-A3DE-0808514A1C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7248" y="1440607"/>
            <a:ext cx="1005750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JP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JP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Read your 2</a:t>
            </a:r>
            <a:r>
              <a:rPr kumimoji="0" lang="en-US" altLang="en-JP" sz="1400" b="1" i="1" u="none" strike="noStrike" cap="none" normalizeH="0" baseline="300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nd</a:t>
            </a:r>
            <a:r>
              <a:rPr kumimoji="0" lang="en-US" altLang="en-JP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draft. </a:t>
            </a:r>
            <a:r>
              <a:rPr lang="en-US" altLang="en-JP" sz="1400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Then, r</a:t>
            </a:r>
            <a:r>
              <a:rPr kumimoji="0" lang="en-US" altLang="en-JP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ead each of the following 10 statements. Please consider your answer carefully and circle how much you agree or disagree with the following statements the number from 1 to 6. </a:t>
            </a:r>
            <a:endParaRPr kumimoji="0" lang="en-US" altLang="en-JP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215314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rgbClr val="D56A17"/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78791A-D141-2DCE-8441-C16183943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3312"/>
            <a:ext cx="3461084" cy="5431376"/>
          </a:xfrm>
        </p:spPr>
        <p:txBody>
          <a:bodyPr>
            <a:normAutofit/>
          </a:bodyPr>
          <a:lstStyle/>
          <a:p>
            <a:r>
              <a:rPr lang="en-JP">
                <a:solidFill>
                  <a:srgbClr val="FFFFFF"/>
                </a:solidFill>
              </a:rPr>
              <a:t>General Observations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55AC2-0676-58B5-3D55-C175D5E1B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713313"/>
            <a:ext cx="5257801" cy="5431376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B" sz="1900"/>
              <a:t>S</a:t>
            </a:r>
            <a:r>
              <a:rPr lang="en-JP" sz="1900"/>
              <a:t>tudents who attend the classes and follow the metacognitive tasks generally;</a:t>
            </a:r>
          </a:p>
          <a:p>
            <a:pPr marL="1028700" indent="-196850">
              <a:lnSpc>
                <a:spcPct val="90000"/>
              </a:lnSpc>
            </a:pPr>
            <a:r>
              <a:rPr lang="en-GB" sz="1900"/>
              <a:t>S</a:t>
            </a:r>
            <a:r>
              <a:rPr lang="en-JP" sz="1900"/>
              <a:t>ubmit much better organized (structurally) writing assignments than those that miss the tasks. </a:t>
            </a:r>
          </a:p>
          <a:p>
            <a:pPr marL="1028700" indent="-196850">
              <a:lnSpc>
                <a:spcPct val="90000"/>
              </a:lnSpc>
            </a:pPr>
            <a:r>
              <a:rPr lang="en-GB" sz="1900"/>
              <a:t>S</a:t>
            </a:r>
            <a:r>
              <a:rPr lang="en-JP" sz="1900"/>
              <a:t>ubmit assignments that are more individual and engaging to read/mark. </a:t>
            </a:r>
          </a:p>
          <a:p>
            <a:pPr marL="1028700" indent="-196850">
              <a:lnSpc>
                <a:spcPct val="90000"/>
              </a:lnSpc>
            </a:pPr>
            <a:r>
              <a:rPr lang="en-GB" sz="1900"/>
              <a:t>H</a:t>
            </a:r>
            <a:r>
              <a:rPr lang="en-JP" sz="1900"/>
              <a:t>ave fewer grammatical and lexical errors. </a:t>
            </a:r>
          </a:p>
          <a:p>
            <a:pPr marL="1028700" indent="-196850">
              <a:lnSpc>
                <a:spcPct val="90000"/>
              </a:lnSpc>
            </a:pPr>
            <a:r>
              <a:rPr lang="en-GB" sz="1900"/>
              <a:t>S</a:t>
            </a:r>
            <a:r>
              <a:rPr lang="en-JP" sz="1900"/>
              <a:t>eem to be more willing to ask questions about corrections/advice or comments made by the teacher. </a:t>
            </a:r>
          </a:p>
          <a:p>
            <a:pPr marL="1028700" indent="-196850">
              <a:lnSpc>
                <a:spcPct val="90000"/>
              </a:lnSpc>
            </a:pPr>
            <a:r>
              <a:rPr lang="en-JP" sz="1900"/>
              <a:t>Seem to find topics that are of specific interest to them (think outside the box for topics).</a:t>
            </a:r>
          </a:p>
          <a:p>
            <a:pPr>
              <a:lnSpc>
                <a:spcPct val="90000"/>
              </a:lnSpc>
            </a:pPr>
            <a:endParaRPr lang="en-JP" sz="1900"/>
          </a:p>
        </p:txBody>
      </p:sp>
    </p:spTree>
    <p:extLst>
      <p:ext uri="{BB962C8B-B14F-4D97-AF65-F5344CB8AC3E}">
        <p14:creationId xmlns:p14="http://schemas.microsoft.com/office/powerpoint/2010/main" val="3657275521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58F32-9F94-4C3E-3A1E-7BD078A85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P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B23EC-DCFB-B673-5581-9AEBCB6C77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663238" cy="4160520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100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Brown, T. (2004). </a:t>
            </a:r>
            <a:r>
              <a:rPr lang="en-GB" sz="1100" i="1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Critical thinking and learning: An </a:t>
            </a:r>
            <a:r>
              <a:rPr lang="en-GB" sz="1100" i="1" dirty="0" err="1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encyclopedia</a:t>
            </a:r>
            <a:r>
              <a:rPr lang="en-GB" sz="1100" i="1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for parents and teachers: Bloom’s taxonomy and critical thinking</a:t>
            </a:r>
            <a:r>
              <a:rPr lang="en-GB" sz="1100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. Westport: Greenwood Press.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100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Flavell, J. (1979). Metacognition and cognitive monitoring: a new area of cognitive-developmental inquiry. </a:t>
            </a:r>
            <a:r>
              <a:rPr lang="en-GB" sz="1100" i="1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American Psychologist, 34</a:t>
            </a:r>
            <a:r>
              <a:rPr lang="en-GB" sz="1100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, 906–911.</a:t>
            </a:r>
            <a:endParaRPr lang="en-JP" sz="1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100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Flavell, J. H. (1987). Speculations about the nature and development of metacognition. In F. E. Weinerty &amp; R. H. Kluwe (Eds.), </a:t>
            </a:r>
            <a:r>
              <a:rPr lang="en-GB" sz="1100" i="1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Metacognition, motivation, and understanding</a:t>
            </a:r>
            <a:r>
              <a:rPr lang="en-GB" sz="1100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(pp. 21–29). Hillsdale: Erlbaum.</a:t>
            </a:r>
            <a:endParaRPr lang="en-JP" sz="1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JP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Livingston, J. A. (2003). </a:t>
            </a:r>
            <a:r>
              <a:rPr lang="en-JP" sz="11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Metacognition an overview</a:t>
            </a:r>
            <a:r>
              <a:rPr lang="en-JP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Distributed by ERIC Clearinghouse.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Magno, C. (2010). The role of metacognitive skills in developing critical thinking. </a:t>
            </a:r>
            <a:r>
              <a:rPr lang="en-US" sz="11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Metacognition and Learning</a:t>
            </a:r>
            <a:r>
              <a:rPr lang="en-US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1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</a:t>
            </a:r>
            <a:r>
              <a:rPr lang="en-US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(2), 137–156. </a:t>
            </a:r>
            <a:r>
              <a:rPr lang="en-US" sz="11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https://doi.org/10.1007/S11409-010-9054-4</a:t>
            </a:r>
            <a:endParaRPr lang="en-US" sz="1100" u="sng" dirty="0">
              <a:solidFill>
                <a:srgbClr val="0563C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JP" sz="1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Schoonen, R., Snellings, P., Stevenson, M., &amp; Van Gelderen, A. (2009). Towards a blueprint of the foreign language writer: The linguistic and cognitive demands of foreign language writing. </a:t>
            </a:r>
            <a:r>
              <a:rPr lang="en-JP" sz="11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Writing in foreign language contexts: Learning, teaching, and research</a:t>
            </a:r>
            <a:r>
              <a:rPr lang="en-JP" sz="1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77-101.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100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Schoenfeld, A. H. (1983). Episodes and executive decisions in mathematical problem solving. In R. Lesh &amp; M. Landau (Eds.), </a:t>
            </a:r>
            <a:r>
              <a:rPr lang="en-GB" sz="1100" i="1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Acquisition of mathematics concepts and processes</a:t>
            </a:r>
            <a:r>
              <a:rPr lang="en-GB" sz="1100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(pp. 345–395). New York: Academic.</a:t>
            </a:r>
            <a:endParaRPr lang="en-JP" sz="1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100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Schoenfeld, A. H. (1985). Making sense of “out loud” problem-solving protocols. </a:t>
            </a:r>
            <a:r>
              <a:rPr lang="en-GB" sz="1100" i="1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The Journal of Mathematical </a:t>
            </a:r>
            <a:r>
              <a:rPr lang="en-GB" sz="1100" i="1" dirty="0" err="1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Behavior</a:t>
            </a:r>
            <a:r>
              <a:rPr lang="en-GB" sz="1100" i="1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, 4</a:t>
            </a:r>
            <a:r>
              <a:rPr lang="en-GB" sz="1100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, 171–191.</a:t>
            </a:r>
            <a:endParaRPr lang="en-JP" sz="1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100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Schoenfeld, A. H. (1987). What’s all the fuss about metacognition? In A. H. Schoenfeld (Ed.), </a:t>
            </a:r>
            <a:r>
              <a:rPr lang="en-GB" sz="1100" i="1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Cognitive science and mathematics education</a:t>
            </a:r>
            <a:r>
              <a:rPr lang="en-GB" sz="1100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(pp. 189–215). Hillsdale: Lawrence Erlbaum Associates, Inc.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100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Winn, W., &amp; Snyder, D. (1996). Cognitive perspectives in psychology. In D. H. Jonassen (Ed.), </a:t>
            </a:r>
            <a:r>
              <a:rPr lang="en-GB" sz="1100" i="1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Handbook of research for educational communication and technology</a:t>
            </a:r>
            <a:r>
              <a:rPr lang="en-GB" sz="1100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(pp. 112–142). New York: Simon &amp; Schuster MacMillan.</a:t>
            </a:r>
            <a:r>
              <a:rPr lang="en-JP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JP" sz="1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JP" sz="1050" dirty="0"/>
          </a:p>
        </p:txBody>
      </p:sp>
    </p:spTree>
    <p:extLst>
      <p:ext uri="{BB962C8B-B14F-4D97-AF65-F5344CB8AC3E}">
        <p14:creationId xmlns:p14="http://schemas.microsoft.com/office/powerpoint/2010/main" val="3875903591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BrushVTI">
  <a:themeElements>
    <a:clrScheme name="AnalogousFromRegularSeed_2SEEDS">
      <a:dk1>
        <a:srgbClr val="000000"/>
      </a:dk1>
      <a:lt1>
        <a:srgbClr val="FFFFFF"/>
      </a:lt1>
      <a:dk2>
        <a:srgbClr val="3D2229"/>
      </a:dk2>
      <a:lt2>
        <a:srgbClr val="E2E5E8"/>
      </a:lt2>
      <a:accent1>
        <a:srgbClr val="D56A17"/>
      </a:accent1>
      <a:accent2>
        <a:srgbClr val="E72D29"/>
      </a:accent2>
      <a:accent3>
        <a:srgbClr val="B8A221"/>
      </a:accent3>
      <a:accent4>
        <a:srgbClr val="14B4A3"/>
      </a:accent4>
      <a:accent5>
        <a:srgbClr val="29ADE7"/>
      </a:accent5>
      <a:accent6>
        <a:srgbClr val="174CD5"/>
      </a:accent6>
      <a:hlink>
        <a:srgbClr val="3F87BF"/>
      </a:hlink>
      <a:folHlink>
        <a:srgbClr val="7F7F7F"/>
      </a:folHlink>
    </a:clrScheme>
    <a:fontScheme name="Custom 3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{6003C099-8F25-E54A-A5BE-1BA87961D90D}tf10001063</Template>
  <TotalTime>6235</TotalTime>
  <Words>1738</Words>
  <Application>Microsoft Macintosh PowerPoint</Application>
  <PresentationFormat>Widescreen</PresentationFormat>
  <Paragraphs>180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Times New Roman</vt:lpstr>
      <vt:lpstr>BrushVTI</vt:lpstr>
      <vt:lpstr>Metacognition and Writing Assignments</vt:lpstr>
      <vt:lpstr>Assumptions about Writing Assignments</vt:lpstr>
      <vt:lpstr>Metacognition; Two Processes</vt:lpstr>
      <vt:lpstr>Problems with Feedback</vt:lpstr>
      <vt:lpstr>Stages to Metacognitive Writing</vt:lpstr>
      <vt:lpstr>Metacognitive Pre-Writing Task</vt:lpstr>
      <vt:lpstr>Metacognitive Post-1st Draft Task I</vt:lpstr>
      <vt:lpstr>Metacognitive Post 1st Draft Task II</vt:lpstr>
      <vt:lpstr>Metacognitive Post-2nd Draft Task I</vt:lpstr>
      <vt:lpstr>General Observations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Metacognition and Writing Assignments</dc:title>
  <dc:creator>Devitte Wayne</dc:creator>
  <cp:lastModifiedBy>Wayne Devitte</cp:lastModifiedBy>
  <cp:revision>10</cp:revision>
  <cp:lastPrinted>2023-11-20T04:26:42Z</cp:lastPrinted>
  <dcterms:created xsi:type="dcterms:W3CDTF">2022-12-04T22:08:25Z</dcterms:created>
  <dcterms:modified xsi:type="dcterms:W3CDTF">2023-11-26T21:48:25Z</dcterms:modified>
</cp:coreProperties>
</file>